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27432000" cy="19202400"/>
  <p:notesSz cx="7010400" cy="9296400"/>
  <p:defaultTextStyle>
    <a:defPPr>
      <a:defRPr lang="en-US"/>
    </a:defPPr>
    <a:lvl1pPr marL="0" algn="l" defTabSz="1332249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1pPr>
    <a:lvl2pPr marL="1332249" algn="l" defTabSz="1332249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2pPr>
    <a:lvl3pPr marL="2664496" algn="l" defTabSz="1332249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3pPr>
    <a:lvl4pPr marL="3996746" algn="l" defTabSz="1332249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4pPr>
    <a:lvl5pPr marL="5328994" algn="l" defTabSz="1332249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5pPr>
    <a:lvl6pPr marL="6661242" algn="l" defTabSz="1332249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6pPr>
    <a:lvl7pPr marL="7993491" algn="l" defTabSz="1332249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7pPr>
    <a:lvl8pPr marL="9325740" algn="l" defTabSz="1332249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8pPr>
    <a:lvl9pPr marL="10657988" algn="l" defTabSz="1332249" rtl="0" eaLnBrk="1" latinLnBrk="0" hangingPunct="1">
      <a:defRPr sz="5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10" userDrawn="1">
          <p15:clr>
            <a:srgbClr val="A4A3A4"/>
          </p15:clr>
        </p15:guide>
        <p15:guide id="2" pos="4902" userDrawn="1">
          <p15:clr>
            <a:srgbClr val="A4A3A4"/>
          </p15:clr>
        </p15:guide>
        <p15:guide id="3" pos="5193" userDrawn="1">
          <p15:clr>
            <a:srgbClr val="A4A3A4"/>
          </p15:clr>
        </p15:guide>
        <p15:guide id="4" pos="12379" userDrawn="1">
          <p15:clr>
            <a:srgbClr val="A4A3A4"/>
          </p15:clr>
        </p15:guide>
        <p15:guide id="5" pos="12671" userDrawn="1">
          <p15:clr>
            <a:srgbClr val="A4A3A4"/>
          </p15:clr>
        </p15:guide>
        <p15:guide id="6" pos="1207" userDrawn="1">
          <p15:clr>
            <a:srgbClr val="A4A3A4"/>
          </p15:clr>
        </p15:guide>
        <p15:guide id="7" pos="170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C65372-A8D0-AAAB-9D99-EE0DD89C02D7}" name="Ashouri Mirsadeghi, Narjes" initials="AN" userId="S::ashourimirsadeghi@uiowa.edu::885f8a9b-7a98-482c-87ce-b549ef05319a" providerId="AD"/>
  <p188:author id="{342D9591-26B9-197C-437D-5B3F1100DC81}" name="Nelson, Paige M" initials="NPM" userId="S::pmnlsn@uiowa.edu::e8d94dec-5151-485c-b0ca-2ad51fa65b2b" providerId="AD"/>
  <p188:author id="{265FB2C2-D4C7-0D19-06DD-0D99B72FFF24}" name="Ashouri Mirsadeghi, Narjes" initials="AMN" userId="Ashouri Mirsadeghi, Narj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142"/>
    <a:srgbClr val="FFFF00"/>
    <a:srgbClr val="FFCD00"/>
    <a:srgbClr val="F8C95B"/>
    <a:srgbClr val="F6B82A"/>
    <a:srgbClr val="F2C806"/>
    <a:srgbClr val="FFC100"/>
    <a:srgbClr val="FF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BCB05-F4D7-498C-85C0-B49CAD20ABE5}" v="450" dt="2026-04-03T15:05:30.457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66" autoAdjust="0"/>
  </p:normalViewPr>
  <p:slideViewPr>
    <p:cSldViewPr snapToGrid="0">
      <p:cViewPr>
        <p:scale>
          <a:sx n="100" d="100"/>
          <a:sy n="100" d="100"/>
        </p:scale>
        <p:origin x="-3966" y="-6882"/>
      </p:cViewPr>
      <p:guideLst>
        <p:guide orient="horz" pos="11910"/>
        <p:guide pos="4902"/>
        <p:guide pos="5193"/>
        <p:guide pos="12379"/>
        <p:guide pos="12671"/>
        <p:guide pos="1207"/>
        <p:guide pos="170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microsoft.com/office/2018/10/relationships/authors" Target="author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ouri Mirsadeghi, Narjes" userId="885f8a9b-7a98-482c-87ce-b549ef05319a" providerId="ADAL" clId="{E7C530C0-BF4F-4987-AF03-7561C545A0F6}"/>
    <pc:docChg chg="undo redo custSel addSld delSld modSld modNotesMaster">
      <pc:chgData name="Ashouri Mirsadeghi, Narjes" userId="885f8a9b-7a98-482c-87ce-b549ef05319a" providerId="ADAL" clId="{E7C530C0-BF4F-4987-AF03-7561C545A0F6}" dt="2026-04-03T15:06:24.297" v="4741" actId="1036"/>
      <pc:docMkLst>
        <pc:docMk/>
      </pc:docMkLst>
      <pc:sldChg chg="addSp delSp modSp mod modCm">
        <pc:chgData name="Ashouri Mirsadeghi, Narjes" userId="885f8a9b-7a98-482c-87ce-b549ef05319a" providerId="ADAL" clId="{E7C530C0-BF4F-4987-AF03-7561C545A0F6}" dt="2026-04-03T15:06:24.297" v="4741" actId="1036"/>
        <pc:sldMkLst>
          <pc:docMk/>
          <pc:sldMk cId="1250256449" sldId="260"/>
        </pc:sldMkLst>
        <pc:spChg chg="mod">
          <ac:chgData name="Ashouri Mirsadeghi, Narjes" userId="885f8a9b-7a98-482c-87ce-b549ef05319a" providerId="ADAL" clId="{E7C530C0-BF4F-4987-AF03-7561C545A0F6}" dt="2026-03-25T15:35:29.612" v="1517" actId="1076"/>
          <ac:spMkLst>
            <pc:docMk/>
            <pc:sldMk cId="1250256449" sldId="260"/>
            <ac:spMk id="2" creationId="{503FB0A4-63B2-69B7-800A-4358CCAE7E26}"/>
          </ac:spMkLst>
        </pc:spChg>
        <pc:spChg chg="add mod">
          <ac:chgData name="Ashouri Mirsadeghi, Narjes" userId="885f8a9b-7a98-482c-87ce-b549ef05319a" providerId="ADAL" clId="{E7C530C0-BF4F-4987-AF03-7561C545A0F6}" dt="2026-04-03T15:06:16.657" v="4737" actId="1036"/>
          <ac:spMkLst>
            <pc:docMk/>
            <pc:sldMk cId="1250256449" sldId="260"/>
            <ac:spMk id="4" creationId="{9AAD5EFD-ECF0-F49D-D45E-2DB7085424C7}"/>
          </ac:spMkLst>
        </pc:spChg>
        <pc:spChg chg="mod">
          <ac:chgData name="Ashouri Mirsadeghi, Narjes" userId="885f8a9b-7a98-482c-87ce-b549ef05319a" providerId="ADAL" clId="{E7C530C0-BF4F-4987-AF03-7561C545A0F6}" dt="2026-03-25T15:35:44.989" v="1519" actId="1035"/>
          <ac:spMkLst>
            <pc:docMk/>
            <pc:sldMk cId="1250256449" sldId="260"/>
            <ac:spMk id="5" creationId="{09DC907C-D6A5-1D07-439C-50DD107F9198}"/>
          </ac:spMkLst>
        </pc:spChg>
        <pc:spChg chg="add mod">
          <ac:chgData name="Ashouri Mirsadeghi, Narjes" userId="885f8a9b-7a98-482c-87ce-b549ef05319a" providerId="ADAL" clId="{E7C530C0-BF4F-4987-AF03-7561C545A0F6}" dt="2026-04-03T15:06:10.150" v="4735" actId="1035"/>
          <ac:spMkLst>
            <pc:docMk/>
            <pc:sldMk cId="1250256449" sldId="260"/>
            <ac:spMk id="7" creationId="{AA0BF6B4-BD62-7BA2-7CF0-333184F61B7C}"/>
          </ac:spMkLst>
        </pc:spChg>
        <pc:spChg chg="add mod">
          <ac:chgData name="Ashouri Mirsadeghi, Narjes" userId="885f8a9b-7a98-482c-87ce-b549ef05319a" providerId="ADAL" clId="{E7C530C0-BF4F-4987-AF03-7561C545A0F6}" dt="2026-04-03T15:06:21.935" v="4739" actId="1036"/>
          <ac:spMkLst>
            <pc:docMk/>
            <pc:sldMk cId="1250256449" sldId="260"/>
            <ac:spMk id="8" creationId="{75CF8592-5442-99B1-0CB9-552FCF6C5FD0}"/>
          </ac:spMkLst>
        </pc:spChg>
        <pc:spChg chg="mod">
          <ac:chgData name="Ashouri Mirsadeghi, Narjes" userId="885f8a9b-7a98-482c-87ce-b549ef05319a" providerId="ADAL" clId="{E7C530C0-BF4F-4987-AF03-7561C545A0F6}" dt="2026-04-03T14:02:59.760" v="4327" actId="20577"/>
          <ac:spMkLst>
            <pc:docMk/>
            <pc:sldMk cId="1250256449" sldId="260"/>
            <ac:spMk id="9" creationId="{5668C963-A879-1E02-75DC-F36504C9F056}"/>
          </ac:spMkLst>
        </pc:spChg>
        <pc:spChg chg="add mod">
          <ac:chgData name="Ashouri Mirsadeghi, Narjes" userId="885f8a9b-7a98-482c-87ce-b549ef05319a" providerId="ADAL" clId="{E7C530C0-BF4F-4987-AF03-7561C545A0F6}" dt="2026-04-03T15:06:24.297" v="4741" actId="1036"/>
          <ac:spMkLst>
            <pc:docMk/>
            <pc:sldMk cId="1250256449" sldId="260"/>
            <ac:spMk id="11" creationId="{EA869663-1CAF-9116-033E-D3AD3553DEF1}"/>
          </ac:spMkLst>
        </pc:spChg>
        <pc:spChg chg="mod">
          <ac:chgData name="Ashouri Mirsadeghi, Narjes" userId="885f8a9b-7a98-482c-87ce-b549ef05319a" providerId="ADAL" clId="{E7C530C0-BF4F-4987-AF03-7561C545A0F6}" dt="2026-03-25T17:03:38.644" v="1528" actId="255"/>
          <ac:spMkLst>
            <pc:docMk/>
            <pc:sldMk cId="1250256449" sldId="260"/>
            <ac:spMk id="13" creationId="{94440EC4-9891-69B7-E82E-D58E2B686C87}"/>
          </ac:spMkLst>
        </pc:spChg>
        <pc:spChg chg="mod">
          <ac:chgData name="Ashouri Mirsadeghi, Narjes" userId="885f8a9b-7a98-482c-87ce-b549ef05319a" providerId="ADAL" clId="{E7C530C0-BF4F-4987-AF03-7561C545A0F6}" dt="2026-03-25T19:51:24.652" v="1543" actId="20577"/>
          <ac:spMkLst>
            <pc:docMk/>
            <pc:sldMk cId="1250256449" sldId="260"/>
            <ac:spMk id="15" creationId="{B3887B0D-BE51-94E4-3634-9F43163EAD20}"/>
          </ac:spMkLst>
        </pc:spChg>
        <pc:spChg chg="mod">
          <ac:chgData name="Ashouri Mirsadeghi, Narjes" userId="885f8a9b-7a98-482c-87ce-b549ef05319a" providerId="ADAL" clId="{E7C530C0-BF4F-4987-AF03-7561C545A0F6}" dt="2026-04-02T16:39:08.412" v="4061" actId="1037"/>
          <ac:spMkLst>
            <pc:docMk/>
            <pc:sldMk cId="1250256449" sldId="260"/>
            <ac:spMk id="18" creationId="{E0D79F59-29E0-5901-73D5-F2F4D1873C6A}"/>
          </ac:spMkLst>
        </pc:spChg>
        <pc:spChg chg="add mod">
          <ac:chgData name="Ashouri Mirsadeghi, Narjes" userId="885f8a9b-7a98-482c-87ce-b549ef05319a" providerId="ADAL" clId="{E7C530C0-BF4F-4987-AF03-7561C545A0F6}" dt="2026-04-02T15:23:26.889" v="3878" actId="1076"/>
          <ac:spMkLst>
            <pc:docMk/>
            <pc:sldMk cId="1250256449" sldId="260"/>
            <ac:spMk id="20" creationId="{4792CF75-C8A4-797E-F06E-79E0C90EF28B}"/>
          </ac:spMkLst>
        </pc:spChg>
        <pc:spChg chg="mod">
          <ac:chgData name="Ashouri Mirsadeghi, Narjes" userId="885f8a9b-7a98-482c-87ce-b549ef05319a" providerId="ADAL" clId="{E7C530C0-BF4F-4987-AF03-7561C545A0F6}" dt="2026-03-24T19:57:41.344" v="614" actId="164"/>
          <ac:spMkLst>
            <pc:docMk/>
            <pc:sldMk cId="1250256449" sldId="260"/>
            <ac:spMk id="21" creationId="{57D3AB5A-F19D-59A0-B8AE-493DD577CEB0}"/>
          </ac:spMkLst>
        </pc:spChg>
        <pc:spChg chg="mod topLvl">
          <ac:chgData name="Ashouri Mirsadeghi, Narjes" userId="885f8a9b-7a98-482c-87ce-b549ef05319a" providerId="ADAL" clId="{E7C530C0-BF4F-4987-AF03-7561C545A0F6}" dt="2026-04-03T14:59:33.024" v="4571" actId="20577"/>
          <ac:spMkLst>
            <pc:docMk/>
            <pc:sldMk cId="1250256449" sldId="260"/>
            <ac:spMk id="22" creationId="{795938B1-E2C2-C2B5-9897-17D91F506ED0}"/>
          </ac:spMkLst>
        </pc:spChg>
        <pc:spChg chg="add mod">
          <ac:chgData name="Ashouri Mirsadeghi, Narjes" userId="885f8a9b-7a98-482c-87ce-b549ef05319a" providerId="ADAL" clId="{E7C530C0-BF4F-4987-AF03-7561C545A0F6}" dt="2026-03-25T15:18:49.723" v="1418" actId="1076"/>
          <ac:spMkLst>
            <pc:docMk/>
            <pc:sldMk cId="1250256449" sldId="260"/>
            <ac:spMk id="23" creationId="{390139F1-B853-564A-AD70-1B4AF7B75156}"/>
          </ac:spMkLst>
        </pc:spChg>
        <pc:spChg chg="mod">
          <ac:chgData name="Ashouri Mirsadeghi, Narjes" userId="885f8a9b-7a98-482c-87ce-b549ef05319a" providerId="ADAL" clId="{E7C530C0-BF4F-4987-AF03-7561C545A0F6}" dt="2026-04-01T19:01:33.419" v="3206" actId="20577"/>
          <ac:spMkLst>
            <pc:docMk/>
            <pc:sldMk cId="1250256449" sldId="260"/>
            <ac:spMk id="24" creationId="{FFA3DCE6-277E-965F-60C5-FAA7397A088D}"/>
          </ac:spMkLst>
        </pc:spChg>
        <pc:spChg chg="mod">
          <ac:chgData name="Ashouri Mirsadeghi, Narjes" userId="885f8a9b-7a98-482c-87ce-b549ef05319a" providerId="ADAL" clId="{E7C530C0-BF4F-4987-AF03-7561C545A0F6}" dt="2026-04-02T16:38:50.717" v="4049" actId="1037"/>
          <ac:spMkLst>
            <pc:docMk/>
            <pc:sldMk cId="1250256449" sldId="260"/>
            <ac:spMk id="25" creationId="{0C84A3F0-5032-AA67-A3B4-D037936D4AFC}"/>
          </ac:spMkLst>
        </pc:spChg>
        <pc:spChg chg="mod">
          <ac:chgData name="Ashouri Mirsadeghi, Narjes" userId="885f8a9b-7a98-482c-87ce-b549ef05319a" providerId="ADAL" clId="{E7C530C0-BF4F-4987-AF03-7561C545A0F6}" dt="2026-04-02T13:23:30.163" v="3375" actId="14100"/>
          <ac:spMkLst>
            <pc:docMk/>
            <pc:sldMk cId="1250256449" sldId="260"/>
            <ac:spMk id="26" creationId="{A5D42B67-1C60-9992-41E1-10A91262E78C}"/>
          </ac:spMkLst>
        </pc:spChg>
        <pc:spChg chg="mod">
          <ac:chgData name="Ashouri Mirsadeghi, Narjes" userId="885f8a9b-7a98-482c-87ce-b549ef05319a" providerId="ADAL" clId="{E7C530C0-BF4F-4987-AF03-7561C545A0F6}" dt="2026-04-01T19:01:56.678" v="3210" actId="20577"/>
          <ac:spMkLst>
            <pc:docMk/>
            <pc:sldMk cId="1250256449" sldId="260"/>
            <ac:spMk id="27" creationId="{2F4643A4-72AB-BDFC-2765-C61D4B6A5D63}"/>
          </ac:spMkLst>
        </pc:spChg>
        <pc:spChg chg="mod">
          <ac:chgData name="Ashouri Mirsadeghi, Narjes" userId="885f8a9b-7a98-482c-87ce-b549ef05319a" providerId="ADAL" clId="{E7C530C0-BF4F-4987-AF03-7561C545A0F6}" dt="2026-04-01T19:02:19.746" v="3212" actId="20577"/>
          <ac:spMkLst>
            <pc:docMk/>
            <pc:sldMk cId="1250256449" sldId="260"/>
            <ac:spMk id="28" creationId="{F06FB859-E1BA-BCED-5E32-9FD8DA87A1A1}"/>
          </ac:spMkLst>
        </pc:spChg>
        <pc:spChg chg="mod">
          <ac:chgData name="Ashouri Mirsadeghi, Narjes" userId="885f8a9b-7a98-482c-87ce-b549ef05319a" providerId="ADAL" clId="{E7C530C0-BF4F-4987-AF03-7561C545A0F6}" dt="2026-04-01T19:00:46.170" v="3197" actId="1076"/>
          <ac:spMkLst>
            <pc:docMk/>
            <pc:sldMk cId="1250256449" sldId="260"/>
            <ac:spMk id="29" creationId="{6560F94F-3A7E-9ACA-3BE4-62FCC00A347D}"/>
          </ac:spMkLst>
        </pc:spChg>
        <pc:spChg chg="mod">
          <ac:chgData name="Ashouri Mirsadeghi, Narjes" userId="885f8a9b-7a98-482c-87ce-b549ef05319a" providerId="ADAL" clId="{E7C530C0-BF4F-4987-AF03-7561C545A0F6}" dt="2026-04-02T13:23:35.711" v="3377" actId="1036"/>
          <ac:spMkLst>
            <pc:docMk/>
            <pc:sldMk cId="1250256449" sldId="260"/>
            <ac:spMk id="30" creationId="{89259480-71BF-0194-EC78-6D9A84EC0E2C}"/>
          </ac:spMkLst>
        </pc:spChg>
        <pc:spChg chg="mod">
          <ac:chgData name="Ashouri Mirsadeghi, Narjes" userId="885f8a9b-7a98-482c-87ce-b549ef05319a" providerId="ADAL" clId="{E7C530C0-BF4F-4987-AF03-7561C545A0F6}" dt="2026-04-02T16:39:12.953" v="4062" actId="1076"/>
          <ac:spMkLst>
            <pc:docMk/>
            <pc:sldMk cId="1250256449" sldId="260"/>
            <ac:spMk id="31" creationId="{F891E931-8EB2-A670-87F3-7B080B370AC7}"/>
          </ac:spMkLst>
        </pc:spChg>
        <pc:spChg chg="add mod">
          <ac:chgData name="Ashouri Mirsadeghi, Narjes" userId="885f8a9b-7a98-482c-87ce-b549ef05319a" providerId="ADAL" clId="{E7C530C0-BF4F-4987-AF03-7561C545A0F6}" dt="2026-04-02T18:46:01.474" v="4274" actId="1038"/>
          <ac:spMkLst>
            <pc:docMk/>
            <pc:sldMk cId="1250256449" sldId="260"/>
            <ac:spMk id="32" creationId="{490CE577-E335-E5F1-FA80-4FFCC6052DC4}"/>
          </ac:spMkLst>
        </pc:spChg>
        <pc:spChg chg="mod">
          <ac:chgData name="Ashouri Mirsadeghi, Narjes" userId="885f8a9b-7a98-482c-87ce-b549ef05319a" providerId="ADAL" clId="{E7C530C0-BF4F-4987-AF03-7561C545A0F6}" dt="2026-03-31T19:26:28.048" v="2788" actId="21"/>
          <ac:spMkLst>
            <pc:docMk/>
            <pc:sldMk cId="1250256449" sldId="260"/>
            <ac:spMk id="40" creationId="{A0D22BEF-36FB-AB4A-C15A-ECBFAE1CD510}"/>
          </ac:spMkLst>
        </pc:spChg>
        <pc:spChg chg="add del mod">
          <ac:chgData name="Ashouri Mirsadeghi, Narjes" userId="885f8a9b-7a98-482c-87ce-b549ef05319a" providerId="ADAL" clId="{E7C530C0-BF4F-4987-AF03-7561C545A0F6}" dt="2026-04-02T13:30:48.830" v="3424"/>
          <ac:spMkLst>
            <pc:docMk/>
            <pc:sldMk cId="1250256449" sldId="260"/>
            <ac:spMk id="41" creationId="{888F7A20-2D95-881E-1131-CA7C8942A458}"/>
          </ac:spMkLst>
        </pc:spChg>
        <pc:spChg chg="add mod ord">
          <ac:chgData name="Ashouri Mirsadeghi, Narjes" userId="885f8a9b-7a98-482c-87ce-b549ef05319a" providerId="ADAL" clId="{E7C530C0-BF4F-4987-AF03-7561C545A0F6}" dt="2026-04-02T15:24:47.396" v="3897" actId="1037"/>
          <ac:spMkLst>
            <pc:docMk/>
            <pc:sldMk cId="1250256449" sldId="260"/>
            <ac:spMk id="42" creationId="{1896F242-6C31-3AC5-EEB1-99B87912E46A}"/>
          </ac:spMkLst>
        </pc:spChg>
        <pc:spChg chg="add mod ord">
          <ac:chgData name="Ashouri Mirsadeghi, Narjes" userId="885f8a9b-7a98-482c-87ce-b549ef05319a" providerId="ADAL" clId="{E7C530C0-BF4F-4987-AF03-7561C545A0F6}" dt="2026-04-02T18:52:31.961" v="4308" actId="1037"/>
          <ac:spMkLst>
            <pc:docMk/>
            <pc:sldMk cId="1250256449" sldId="260"/>
            <ac:spMk id="43" creationId="{43A98E8F-5CD3-7346-813F-C6CE454FE7BD}"/>
          </ac:spMkLst>
        </pc:spChg>
        <pc:spChg chg="add mod ord">
          <ac:chgData name="Ashouri Mirsadeghi, Narjes" userId="885f8a9b-7a98-482c-87ce-b549ef05319a" providerId="ADAL" clId="{E7C530C0-BF4F-4987-AF03-7561C545A0F6}" dt="2026-04-02T18:48:42.326" v="4286" actId="1076"/>
          <ac:spMkLst>
            <pc:docMk/>
            <pc:sldMk cId="1250256449" sldId="260"/>
            <ac:spMk id="44" creationId="{C36784CC-50F1-831C-1984-89A622138042}"/>
          </ac:spMkLst>
        </pc:spChg>
        <pc:spChg chg="add mod">
          <ac:chgData name="Ashouri Mirsadeghi, Narjes" userId="885f8a9b-7a98-482c-87ce-b549ef05319a" providerId="ADAL" clId="{E7C530C0-BF4F-4987-AF03-7561C545A0F6}" dt="2026-04-02T15:14:11.058" v="3749" actId="164"/>
          <ac:spMkLst>
            <pc:docMk/>
            <pc:sldMk cId="1250256449" sldId="260"/>
            <ac:spMk id="47" creationId="{58B77EDA-45EB-CDEF-996B-729D6932AECF}"/>
          </ac:spMkLst>
        </pc:spChg>
        <pc:spChg chg="add mod ord">
          <ac:chgData name="Ashouri Mirsadeghi, Narjes" userId="885f8a9b-7a98-482c-87ce-b549ef05319a" providerId="ADAL" clId="{E7C530C0-BF4F-4987-AF03-7561C545A0F6}" dt="2026-04-02T18:49:33.062" v="4306" actId="1036"/>
          <ac:spMkLst>
            <pc:docMk/>
            <pc:sldMk cId="1250256449" sldId="260"/>
            <ac:spMk id="49" creationId="{DBA67779-E25C-E94A-EBD2-D7E5F3824CDF}"/>
          </ac:spMkLst>
        </pc:spChg>
        <pc:spChg chg="add mod ord">
          <ac:chgData name="Ashouri Mirsadeghi, Narjes" userId="885f8a9b-7a98-482c-87ce-b549ef05319a" providerId="ADAL" clId="{E7C530C0-BF4F-4987-AF03-7561C545A0F6}" dt="2026-04-02T18:45:23.231" v="4266" actId="1037"/>
          <ac:spMkLst>
            <pc:docMk/>
            <pc:sldMk cId="1250256449" sldId="260"/>
            <ac:spMk id="50" creationId="{C95C0023-8C80-A101-7ACD-D405EE6A5BF8}"/>
          </ac:spMkLst>
        </pc:spChg>
        <pc:spChg chg="mod ord">
          <ac:chgData name="Ashouri Mirsadeghi, Narjes" userId="885f8a9b-7a98-482c-87ce-b549ef05319a" providerId="ADAL" clId="{E7C530C0-BF4F-4987-AF03-7561C545A0F6}" dt="2026-04-03T13:52:45.652" v="4314" actId="166"/>
          <ac:spMkLst>
            <pc:docMk/>
            <pc:sldMk cId="1250256449" sldId="260"/>
            <ac:spMk id="53" creationId="{0BA8640E-D29A-23CD-BDD5-F6730586CC4C}"/>
          </ac:spMkLst>
        </pc:spChg>
        <pc:spChg chg="add mod">
          <ac:chgData name="Ashouri Mirsadeghi, Narjes" userId="885f8a9b-7a98-482c-87ce-b549ef05319a" providerId="ADAL" clId="{E7C530C0-BF4F-4987-AF03-7561C545A0F6}" dt="2026-03-25T20:30:50.627" v="1674" actId="20577"/>
          <ac:spMkLst>
            <pc:docMk/>
            <pc:sldMk cId="1250256449" sldId="260"/>
            <ac:spMk id="54" creationId="{2E7E9BD6-94A7-2447-C078-1DF47A934911}"/>
          </ac:spMkLst>
        </pc:spChg>
        <pc:spChg chg="add mod ord">
          <ac:chgData name="Ashouri Mirsadeghi, Narjes" userId="885f8a9b-7a98-482c-87ce-b549ef05319a" providerId="ADAL" clId="{E7C530C0-BF4F-4987-AF03-7561C545A0F6}" dt="2026-04-02T15:24:20.803" v="3888" actId="1035"/>
          <ac:spMkLst>
            <pc:docMk/>
            <pc:sldMk cId="1250256449" sldId="260"/>
            <ac:spMk id="55" creationId="{10395554-5222-D05E-B75F-7F486093B2BA}"/>
          </ac:spMkLst>
        </pc:spChg>
        <pc:spChg chg="mod">
          <ac:chgData name="Ashouri Mirsadeghi, Narjes" userId="885f8a9b-7a98-482c-87ce-b549ef05319a" providerId="ADAL" clId="{E7C530C0-BF4F-4987-AF03-7561C545A0F6}" dt="2026-04-03T13:53:23.137" v="4318" actId="14100"/>
          <ac:spMkLst>
            <pc:docMk/>
            <pc:sldMk cId="1250256449" sldId="260"/>
            <ac:spMk id="57" creationId="{EE96993A-AC63-CCFC-4280-D6B55B99382A}"/>
          </ac:spMkLst>
        </pc:spChg>
        <pc:spChg chg="mod ord">
          <ac:chgData name="Ashouri Mirsadeghi, Narjes" userId="885f8a9b-7a98-482c-87ce-b549ef05319a" providerId="ADAL" clId="{E7C530C0-BF4F-4987-AF03-7561C545A0F6}" dt="2026-04-03T13:54:26.038" v="4322" actId="1035"/>
          <ac:spMkLst>
            <pc:docMk/>
            <pc:sldMk cId="1250256449" sldId="260"/>
            <ac:spMk id="58" creationId="{4BD0C0AF-B2AD-2407-7829-05D740EAED27}"/>
          </ac:spMkLst>
        </pc:spChg>
        <pc:spChg chg="mod">
          <ac:chgData name="Ashouri Mirsadeghi, Narjes" userId="885f8a9b-7a98-482c-87ce-b549ef05319a" providerId="ADAL" clId="{E7C530C0-BF4F-4987-AF03-7561C545A0F6}" dt="2026-03-25T15:35:09.549" v="1516" actId="14100"/>
          <ac:spMkLst>
            <pc:docMk/>
            <pc:sldMk cId="1250256449" sldId="260"/>
            <ac:spMk id="59" creationId="{69A769C6-C058-3B6D-95E7-8F52CB75B6EC}"/>
          </ac:spMkLst>
        </pc:spChg>
        <pc:spChg chg="add mod ord">
          <ac:chgData name="Ashouri Mirsadeghi, Narjes" userId="885f8a9b-7a98-482c-87ce-b549ef05319a" providerId="ADAL" clId="{E7C530C0-BF4F-4987-AF03-7561C545A0F6}" dt="2026-04-02T18:52:50.023" v="4309" actId="1035"/>
          <ac:spMkLst>
            <pc:docMk/>
            <pc:sldMk cId="1250256449" sldId="260"/>
            <ac:spMk id="61" creationId="{BA586099-D5AD-5804-00A9-FCB2044CED54}"/>
          </ac:spMkLst>
        </pc:spChg>
        <pc:spChg chg="add mod ord">
          <ac:chgData name="Ashouri Mirsadeghi, Narjes" userId="885f8a9b-7a98-482c-87ce-b549ef05319a" providerId="ADAL" clId="{E7C530C0-BF4F-4987-AF03-7561C545A0F6}" dt="2026-04-02T15:25:07.686" v="3905" actId="1036"/>
          <ac:spMkLst>
            <pc:docMk/>
            <pc:sldMk cId="1250256449" sldId="260"/>
            <ac:spMk id="62" creationId="{80BFC641-7A3E-26D9-44C3-0E1802EFE78A}"/>
          </ac:spMkLst>
        </pc:spChg>
        <pc:spChg chg="add mod ord">
          <ac:chgData name="Ashouri Mirsadeghi, Narjes" userId="885f8a9b-7a98-482c-87ce-b549ef05319a" providerId="ADAL" clId="{E7C530C0-BF4F-4987-AF03-7561C545A0F6}" dt="2026-04-02T15:25:36.852" v="3914" actId="1035"/>
          <ac:spMkLst>
            <pc:docMk/>
            <pc:sldMk cId="1250256449" sldId="260"/>
            <ac:spMk id="64" creationId="{A3FB1ADD-98BF-8422-3CAC-87BA5B96A33B}"/>
          </ac:spMkLst>
        </pc:spChg>
        <pc:spChg chg="add mod">
          <ac:chgData name="Ashouri Mirsadeghi, Narjes" userId="885f8a9b-7a98-482c-87ce-b549ef05319a" providerId="ADAL" clId="{E7C530C0-BF4F-4987-AF03-7561C545A0F6}" dt="2026-04-02T15:14:11.058" v="3749" actId="164"/>
          <ac:spMkLst>
            <pc:docMk/>
            <pc:sldMk cId="1250256449" sldId="260"/>
            <ac:spMk id="65" creationId="{9FE565DC-9215-4647-0AE6-BA64086289E4}"/>
          </ac:spMkLst>
        </pc:spChg>
        <pc:spChg chg="add mod">
          <ac:chgData name="Ashouri Mirsadeghi, Narjes" userId="885f8a9b-7a98-482c-87ce-b549ef05319a" providerId="ADAL" clId="{E7C530C0-BF4F-4987-AF03-7561C545A0F6}" dt="2026-04-02T15:24:12.433" v="3885" actId="1076"/>
          <ac:spMkLst>
            <pc:docMk/>
            <pc:sldMk cId="1250256449" sldId="260"/>
            <ac:spMk id="66" creationId="{0B6A8FA0-2E64-EB64-8519-29E178B7367E}"/>
          </ac:spMkLst>
        </pc:spChg>
        <pc:spChg chg="add mod">
          <ac:chgData name="Ashouri Mirsadeghi, Narjes" userId="885f8a9b-7a98-482c-87ce-b549ef05319a" providerId="ADAL" clId="{E7C530C0-BF4F-4987-AF03-7561C545A0F6}" dt="2026-04-02T15:14:11.058" v="3749" actId="164"/>
          <ac:spMkLst>
            <pc:docMk/>
            <pc:sldMk cId="1250256449" sldId="260"/>
            <ac:spMk id="67" creationId="{3EC85C64-A993-C591-374A-5A623F21F837}"/>
          </ac:spMkLst>
        </pc:spChg>
        <pc:spChg chg="add mod">
          <ac:chgData name="Ashouri Mirsadeghi, Narjes" userId="885f8a9b-7a98-482c-87ce-b549ef05319a" providerId="ADAL" clId="{E7C530C0-BF4F-4987-AF03-7561C545A0F6}" dt="2026-04-02T18:49:05.364" v="4292" actId="1038"/>
          <ac:spMkLst>
            <pc:docMk/>
            <pc:sldMk cId="1250256449" sldId="260"/>
            <ac:spMk id="68" creationId="{4C4707A6-CA76-B7FA-9FAA-6BBCC5041396}"/>
          </ac:spMkLst>
        </pc:spChg>
        <pc:spChg chg="add mod">
          <ac:chgData name="Ashouri Mirsadeghi, Narjes" userId="885f8a9b-7a98-482c-87ce-b549ef05319a" providerId="ADAL" clId="{E7C530C0-BF4F-4987-AF03-7561C545A0F6}" dt="2026-04-02T16:55:08.847" v="4239" actId="20577"/>
          <ac:spMkLst>
            <pc:docMk/>
            <pc:sldMk cId="1250256449" sldId="260"/>
            <ac:spMk id="71" creationId="{350B94E0-FD1B-CA61-410D-852AD8C3CE5C}"/>
          </ac:spMkLst>
        </pc:spChg>
        <pc:spChg chg="add mod">
          <ac:chgData name="Ashouri Mirsadeghi, Narjes" userId="885f8a9b-7a98-482c-87ce-b549ef05319a" providerId="ADAL" clId="{E7C530C0-BF4F-4987-AF03-7561C545A0F6}" dt="2026-04-02T15:08:54.747" v="3738" actId="1037"/>
          <ac:spMkLst>
            <pc:docMk/>
            <pc:sldMk cId="1250256449" sldId="260"/>
            <ac:spMk id="72" creationId="{F7035E91-EA8C-1703-4783-FEF2AC2D6DE8}"/>
          </ac:spMkLst>
        </pc:spChg>
        <pc:spChg chg="add mod">
          <ac:chgData name="Ashouri Mirsadeghi, Narjes" userId="885f8a9b-7a98-482c-87ce-b549ef05319a" providerId="ADAL" clId="{E7C530C0-BF4F-4987-AF03-7561C545A0F6}" dt="2026-04-03T14:49:06.282" v="4479" actId="1037"/>
          <ac:spMkLst>
            <pc:docMk/>
            <pc:sldMk cId="1250256449" sldId="260"/>
            <ac:spMk id="74" creationId="{B461303B-DA7E-52C6-67C6-6BCB2246737E}"/>
          </ac:spMkLst>
        </pc:spChg>
        <pc:spChg chg="add mod">
          <ac:chgData name="Ashouri Mirsadeghi, Narjes" userId="885f8a9b-7a98-482c-87ce-b549ef05319a" providerId="ADAL" clId="{E7C530C0-BF4F-4987-AF03-7561C545A0F6}" dt="2026-04-02T14:45:09.070" v="3507" actId="408"/>
          <ac:spMkLst>
            <pc:docMk/>
            <pc:sldMk cId="1250256449" sldId="260"/>
            <ac:spMk id="76" creationId="{14ADBC68-F74D-0988-7B2E-D35662CAE83B}"/>
          </ac:spMkLst>
        </pc:spChg>
        <pc:spChg chg="add mod">
          <ac:chgData name="Ashouri Mirsadeghi, Narjes" userId="885f8a9b-7a98-482c-87ce-b549ef05319a" providerId="ADAL" clId="{E7C530C0-BF4F-4987-AF03-7561C545A0F6}" dt="2026-04-02T14:44:58.641" v="3505" actId="554"/>
          <ac:spMkLst>
            <pc:docMk/>
            <pc:sldMk cId="1250256449" sldId="260"/>
            <ac:spMk id="77" creationId="{6E0F917C-8753-C230-B559-20AC88EFCB0E}"/>
          </ac:spMkLst>
        </pc:spChg>
        <pc:spChg chg="add mod">
          <ac:chgData name="Ashouri Mirsadeghi, Narjes" userId="885f8a9b-7a98-482c-87ce-b549ef05319a" providerId="ADAL" clId="{E7C530C0-BF4F-4987-AF03-7561C545A0F6}" dt="2026-04-02T15:14:11.058" v="3749" actId="164"/>
          <ac:spMkLst>
            <pc:docMk/>
            <pc:sldMk cId="1250256449" sldId="260"/>
            <ac:spMk id="79" creationId="{F916B557-8EAF-307D-F7E5-D2218DF966D1}"/>
          </ac:spMkLst>
        </pc:spChg>
        <pc:spChg chg="mod">
          <ac:chgData name="Ashouri Mirsadeghi, Narjes" userId="885f8a9b-7a98-482c-87ce-b549ef05319a" providerId="ADAL" clId="{E7C530C0-BF4F-4987-AF03-7561C545A0F6}" dt="2026-03-31T18:28:09.755" v="2489" actId="408"/>
          <ac:spMkLst>
            <pc:docMk/>
            <pc:sldMk cId="1250256449" sldId="260"/>
            <ac:spMk id="80" creationId="{D90BAD47-70F0-7500-C70A-9293FE6B90B7}"/>
          </ac:spMkLst>
        </pc:spChg>
        <pc:spChg chg="add mod">
          <ac:chgData name="Ashouri Mirsadeghi, Narjes" userId="885f8a9b-7a98-482c-87ce-b549ef05319a" providerId="ADAL" clId="{E7C530C0-BF4F-4987-AF03-7561C545A0F6}" dt="2026-04-02T15:14:11.058" v="3749" actId="164"/>
          <ac:spMkLst>
            <pc:docMk/>
            <pc:sldMk cId="1250256449" sldId="260"/>
            <ac:spMk id="81" creationId="{30678E12-6904-5C6D-859C-0FAE0EB012B1}"/>
          </ac:spMkLst>
        </pc:spChg>
        <pc:spChg chg="mod">
          <ac:chgData name="Ashouri Mirsadeghi, Narjes" userId="885f8a9b-7a98-482c-87ce-b549ef05319a" providerId="ADAL" clId="{E7C530C0-BF4F-4987-AF03-7561C545A0F6}" dt="2026-04-03T12:54:16.449" v="4311" actId="20577"/>
          <ac:spMkLst>
            <pc:docMk/>
            <pc:sldMk cId="1250256449" sldId="260"/>
            <ac:spMk id="82" creationId="{817F49F0-1BF8-D0CD-9CC9-AA729F533D76}"/>
          </ac:spMkLst>
        </pc:spChg>
        <pc:spChg chg="add mod">
          <ac:chgData name="Ashouri Mirsadeghi, Narjes" userId="885f8a9b-7a98-482c-87ce-b549ef05319a" providerId="ADAL" clId="{E7C530C0-BF4F-4987-AF03-7561C545A0F6}" dt="2026-04-01T16:58:45.260" v="2879" actId="165"/>
          <ac:spMkLst>
            <pc:docMk/>
            <pc:sldMk cId="1250256449" sldId="260"/>
            <ac:spMk id="83" creationId="{50A99D98-0114-6E48-8D0A-AD0592842D36}"/>
          </ac:spMkLst>
        </pc:spChg>
        <pc:spChg chg="add mod">
          <ac:chgData name="Ashouri Mirsadeghi, Narjes" userId="885f8a9b-7a98-482c-87ce-b549ef05319a" providerId="ADAL" clId="{E7C530C0-BF4F-4987-AF03-7561C545A0F6}" dt="2026-04-02T15:23:19.762" v="3877" actId="1076"/>
          <ac:spMkLst>
            <pc:docMk/>
            <pc:sldMk cId="1250256449" sldId="260"/>
            <ac:spMk id="86" creationId="{08079987-9AD6-0E94-9EA7-3FB79307C8A9}"/>
          </ac:spMkLst>
        </pc:spChg>
        <pc:spChg chg="mod">
          <ac:chgData name="Ashouri Mirsadeghi, Narjes" userId="885f8a9b-7a98-482c-87ce-b549ef05319a" providerId="ADAL" clId="{E7C530C0-BF4F-4987-AF03-7561C545A0F6}" dt="2026-04-02T16:40:36.986" v="4065" actId="1076"/>
          <ac:spMkLst>
            <pc:docMk/>
            <pc:sldMk cId="1250256449" sldId="260"/>
            <ac:spMk id="89" creationId="{81AC18CB-26AD-E345-06A7-3291C949A14F}"/>
          </ac:spMkLst>
        </pc:spChg>
        <pc:spChg chg="add mod">
          <ac:chgData name="Ashouri Mirsadeghi, Narjes" userId="885f8a9b-7a98-482c-87ce-b549ef05319a" providerId="ADAL" clId="{E7C530C0-BF4F-4987-AF03-7561C545A0F6}" dt="2026-04-02T15:23:30.090" v="3879" actId="1076"/>
          <ac:spMkLst>
            <pc:docMk/>
            <pc:sldMk cId="1250256449" sldId="260"/>
            <ac:spMk id="91" creationId="{01323D47-ABB9-8655-4C82-4BEDF9C870DD}"/>
          </ac:spMkLst>
        </pc:spChg>
        <pc:spChg chg="add mod">
          <ac:chgData name="Ashouri Mirsadeghi, Narjes" userId="885f8a9b-7a98-482c-87ce-b549ef05319a" providerId="ADAL" clId="{E7C530C0-BF4F-4987-AF03-7561C545A0F6}" dt="2026-04-01T16:58:45.260" v="2879" actId="165"/>
          <ac:spMkLst>
            <pc:docMk/>
            <pc:sldMk cId="1250256449" sldId="260"/>
            <ac:spMk id="93" creationId="{B1166279-605C-E8DA-B31C-318659D4B4F7}"/>
          </ac:spMkLst>
        </pc:spChg>
        <pc:spChg chg="mod">
          <ac:chgData name="Ashouri Mirsadeghi, Narjes" userId="885f8a9b-7a98-482c-87ce-b549ef05319a" providerId="ADAL" clId="{E7C530C0-BF4F-4987-AF03-7561C545A0F6}" dt="2026-04-01T19:00:57.105" v="3201" actId="14100"/>
          <ac:spMkLst>
            <pc:docMk/>
            <pc:sldMk cId="1250256449" sldId="260"/>
            <ac:spMk id="94" creationId="{24A5BF46-50F2-32C7-4828-74F1C5BDDDFA}"/>
          </ac:spMkLst>
        </pc:spChg>
        <pc:spChg chg="mod">
          <ac:chgData name="Ashouri Mirsadeghi, Narjes" userId="885f8a9b-7a98-482c-87ce-b549ef05319a" providerId="ADAL" clId="{E7C530C0-BF4F-4987-AF03-7561C545A0F6}" dt="2026-04-01T19:00:52.754" v="3199" actId="14100"/>
          <ac:spMkLst>
            <pc:docMk/>
            <pc:sldMk cId="1250256449" sldId="260"/>
            <ac:spMk id="95" creationId="{D51ED73A-04F3-11F1-0267-7FDA429F24AA}"/>
          </ac:spMkLst>
        </pc:spChg>
        <pc:spChg chg="add mod">
          <ac:chgData name="Ashouri Mirsadeghi, Narjes" userId="885f8a9b-7a98-482c-87ce-b549ef05319a" providerId="ADAL" clId="{E7C530C0-BF4F-4987-AF03-7561C545A0F6}" dt="2026-04-01T17:30:46.321" v="3105" actId="1076"/>
          <ac:spMkLst>
            <pc:docMk/>
            <pc:sldMk cId="1250256449" sldId="260"/>
            <ac:spMk id="96" creationId="{15000340-CC5F-72D1-AFC8-4CF2C650CFB8}"/>
          </ac:spMkLst>
        </pc:spChg>
        <pc:spChg chg="mod">
          <ac:chgData name="Ashouri Mirsadeghi, Narjes" userId="885f8a9b-7a98-482c-87ce-b549ef05319a" providerId="ADAL" clId="{E7C530C0-BF4F-4987-AF03-7561C545A0F6}" dt="2026-04-01T19:00:48.685" v="3198" actId="1076"/>
          <ac:spMkLst>
            <pc:docMk/>
            <pc:sldMk cId="1250256449" sldId="260"/>
            <ac:spMk id="98" creationId="{C4DC684F-7FBA-F19B-661B-CCC5F5C2F667}"/>
          </ac:spMkLst>
        </pc:spChg>
        <pc:spChg chg="add mod">
          <ac:chgData name="Ashouri Mirsadeghi, Narjes" userId="885f8a9b-7a98-482c-87ce-b549ef05319a" providerId="ADAL" clId="{E7C530C0-BF4F-4987-AF03-7561C545A0F6}" dt="2026-04-01T17:02:40.602" v="2932" actId="1076"/>
          <ac:spMkLst>
            <pc:docMk/>
            <pc:sldMk cId="1250256449" sldId="260"/>
            <ac:spMk id="100" creationId="{F4CCB9D1-D1F7-887A-DBFA-E609481EE98E}"/>
          </ac:spMkLst>
        </pc:spChg>
        <pc:spChg chg="mod">
          <ac:chgData name="Ashouri Mirsadeghi, Narjes" userId="885f8a9b-7a98-482c-87ce-b549ef05319a" providerId="ADAL" clId="{E7C530C0-BF4F-4987-AF03-7561C545A0F6}" dt="2026-04-03T14:46:27.021" v="4471" actId="1036"/>
          <ac:spMkLst>
            <pc:docMk/>
            <pc:sldMk cId="1250256449" sldId="260"/>
            <ac:spMk id="107" creationId="{4897B4BF-290B-D990-4373-06339C385845}"/>
          </ac:spMkLst>
        </pc:spChg>
        <pc:spChg chg="mod">
          <ac:chgData name="Ashouri Mirsadeghi, Narjes" userId="885f8a9b-7a98-482c-87ce-b549ef05319a" providerId="ADAL" clId="{E7C530C0-BF4F-4987-AF03-7561C545A0F6}" dt="2026-04-03T14:17:32.970" v="4370" actId="1038"/>
          <ac:spMkLst>
            <pc:docMk/>
            <pc:sldMk cId="1250256449" sldId="260"/>
            <ac:spMk id="109" creationId="{87129699-6640-04F0-6515-72C14EB484F9}"/>
          </ac:spMkLst>
        </pc:spChg>
        <pc:spChg chg="mod topLvl">
          <ac:chgData name="Ashouri Mirsadeghi, Narjes" userId="885f8a9b-7a98-482c-87ce-b549ef05319a" providerId="ADAL" clId="{E7C530C0-BF4F-4987-AF03-7561C545A0F6}" dt="2026-04-02T15:49:00.706" v="3928" actId="1076"/>
          <ac:spMkLst>
            <pc:docMk/>
            <pc:sldMk cId="1250256449" sldId="260"/>
            <ac:spMk id="111" creationId="{0611A8EF-C23B-C1C5-B6D4-28B3F4975D76}"/>
          </ac:spMkLst>
        </pc:spChg>
        <pc:spChg chg="mod">
          <ac:chgData name="Ashouri Mirsadeghi, Narjes" userId="885f8a9b-7a98-482c-87ce-b549ef05319a" providerId="ADAL" clId="{E7C530C0-BF4F-4987-AF03-7561C545A0F6}" dt="2026-04-03T14:16:22.281" v="4350" actId="1038"/>
          <ac:spMkLst>
            <pc:docMk/>
            <pc:sldMk cId="1250256449" sldId="260"/>
            <ac:spMk id="112" creationId="{A7ED4DFD-9160-76C4-A49F-CA3902A44F3A}"/>
          </ac:spMkLst>
        </pc:spChg>
        <pc:spChg chg="add del mod">
          <ac:chgData name="Ashouri Mirsadeghi, Narjes" userId="885f8a9b-7a98-482c-87ce-b549ef05319a" providerId="ADAL" clId="{E7C530C0-BF4F-4987-AF03-7561C545A0F6}" dt="2026-04-02T15:16:32.641" v="3791" actId="478"/>
          <ac:spMkLst>
            <pc:docMk/>
            <pc:sldMk cId="1250256449" sldId="260"/>
            <ac:spMk id="113" creationId="{EB96CBAE-8265-4A6A-B27E-23B191E5BEAF}"/>
          </ac:spMkLst>
        </pc:spChg>
        <pc:spChg chg="mod">
          <ac:chgData name="Ashouri Mirsadeghi, Narjes" userId="885f8a9b-7a98-482c-87ce-b549ef05319a" providerId="ADAL" clId="{E7C530C0-BF4F-4987-AF03-7561C545A0F6}" dt="2026-04-03T14:17:17.240" v="4352" actId="1035"/>
          <ac:spMkLst>
            <pc:docMk/>
            <pc:sldMk cId="1250256449" sldId="260"/>
            <ac:spMk id="114" creationId="{E6A559FA-C796-2CB2-F20C-DCA81AA51E2F}"/>
          </ac:spMkLst>
        </pc:spChg>
        <pc:spChg chg="add mod">
          <ac:chgData name="Ashouri Mirsadeghi, Narjes" userId="885f8a9b-7a98-482c-87ce-b549ef05319a" providerId="ADAL" clId="{E7C530C0-BF4F-4987-AF03-7561C545A0F6}" dt="2026-04-02T15:19:37.460" v="3838" actId="1035"/>
          <ac:spMkLst>
            <pc:docMk/>
            <pc:sldMk cId="1250256449" sldId="260"/>
            <ac:spMk id="117" creationId="{326C2745-3596-93D8-8D56-B8287F6E8969}"/>
          </ac:spMkLst>
        </pc:spChg>
        <pc:spChg chg="mod">
          <ac:chgData name="Ashouri Mirsadeghi, Narjes" userId="885f8a9b-7a98-482c-87ce-b549ef05319a" providerId="ADAL" clId="{E7C530C0-BF4F-4987-AF03-7561C545A0F6}" dt="2026-04-02T17:01:45.465" v="4256" actId="20577"/>
          <ac:spMkLst>
            <pc:docMk/>
            <pc:sldMk cId="1250256449" sldId="260"/>
            <ac:spMk id="122" creationId="{10B6B212-0D53-593A-3AAE-4C2FAA0863A4}"/>
          </ac:spMkLst>
        </pc:spChg>
        <pc:spChg chg="add del mod">
          <ac:chgData name="Ashouri Mirsadeghi, Narjes" userId="885f8a9b-7a98-482c-87ce-b549ef05319a" providerId="ADAL" clId="{E7C530C0-BF4F-4987-AF03-7561C545A0F6}" dt="2026-04-02T15:17:44.545" v="3818" actId="478"/>
          <ac:spMkLst>
            <pc:docMk/>
            <pc:sldMk cId="1250256449" sldId="260"/>
            <ac:spMk id="123" creationId="{7E3F7C97-25D9-E131-6351-79FDFF34FBB7}"/>
          </ac:spMkLst>
        </pc:spChg>
        <pc:spChg chg="add mod">
          <ac:chgData name="Ashouri Mirsadeghi, Narjes" userId="885f8a9b-7a98-482c-87ce-b549ef05319a" providerId="ADAL" clId="{E7C530C0-BF4F-4987-AF03-7561C545A0F6}" dt="2026-04-03T14:38:33.177" v="4416" actId="1038"/>
          <ac:spMkLst>
            <pc:docMk/>
            <pc:sldMk cId="1250256449" sldId="260"/>
            <ac:spMk id="1025" creationId="{43C072B8-5B05-C984-6B21-67CF06E3AC84}"/>
          </ac:spMkLst>
        </pc:spChg>
        <pc:spChg chg="add">
          <ac:chgData name="Ashouri Mirsadeghi, Narjes" userId="885f8a9b-7a98-482c-87ce-b549ef05319a" providerId="ADAL" clId="{E7C530C0-BF4F-4987-AF03-7561C545A0F6}" dt="2026-04-01T18:53:31.746" v="3162"/>
          <ac:spMkLst>
            <pc:docMk/>
            <pc:sldMk cId="1250256449" sldId="260"/>
            <ac:spMk id="1037" creationId="{645FA3AA-5031-0BD0-F9A1-FC508022A209}"/>
          </ac:spMkLst>
        </pc:spChg>
        <pc:spChg chg="add mod">
          <ac:chgData name="Ashouri Mirsadeghi, Narjes" userId="885f8a9b-7a98-482c-87ce-b549ef05319a" providerId="ADAL" clId="{E7C530C0-BF4F-4987-AF03-7561C545A0F6}" dt="2026-04-01T18:53:46.842" v="3163"/>
          <ac:spMkLst>
            <pc:docMk/>
            <pc:sldMk cId="1250256449" sldId="260"/>
            <ac:spMk id="1038" creationId="{5D554E90-D825-350C-9D29-D7DC3C554F07}"/>
          </ac:spMkLst>
        </pc:spChg>
        <pc:spChg chg="add mod">
          <ac:chgData name="Ashouri Mirsadeghi, Narjes" userId="885f8a9b-7a98-482c-87ce-b549ef05319a" providerId="ADAL" clId="{E7C530C0-BF4F-4987-AF03-7561C545A0F6}" dt="2026-04-02T16:42:43.418" v="4108" actId="1076"/>
          <ac:spMkLst>
            <pc:docMk/>
            <pc:sldMk cId="1250256449" sldId="260"/>
            <ac:spMk id="1043" creationId="{7B229B78-4CA1-DB87-AD76-A10C9481CBCE}"/>
          </ac:spMkLst>
        </pc:spChg>
        <pc:spChg chg="add mod">
          <ac:chgData name="Ashouri Mirsadeghi, Narjes" userId="885f8a9b-7a98-482c-87ce-b549ef05319a" providerId="ADAL" clId="{E7C530C0-BF4F-4987-AF03-7561C545A0F6}" dt="2026-04-02T16:44:52.858" v="4151" actId="1076"/>
          <ac:spMkLst>
            <pc:docMk/>
            <pc:sldMk cId="1250256449" sldId="260"/>
            <ac:spMk id="1044" creationId="{C14780DB-62A7-25B4-B443-C23D06CB2CCE}"/>
          </ac:spMkLst>
        </pc:spChg>
        <pc:grpChg chg="add mod">
          <ac:chgData name="Ashouri Mirsadeghi, Narjes" userId="885f8a9b-7a98-482c-87ce-b549ef05319a" providerId="ADAL" clId="{E7C530C0-BF4F-4987-AF03-7561C545A0F6}" dt="2026-03-25T19:55:19.754" v="1550" actId="164"/>
          <ac:grpSpMkLst>
            <pc:docMk/>
            <pc:sldMk cId="1250256449" sldId="260"/>
            <ac:grpSpMk id="3" creationId="{BA44AEFD-2D4B-A595-FA45-1D428A6934F9}"/>
          </ac:grpSpMkLst>
        </pc:grpChg>
        <pc:grpChg chg="add mod">
          <ac:chgData name="Ashouri Mirsadeghi, Narjes" userId="885f8a9b-7a98-482c-87ce-b549ef05319a" providerId="ADAL" clId="{E7C530C0-BF4F-4987-AF03-7561C545A0F6}" dt="2026-03-25T19:55:19.754" v="1550" actId="164"/>
          <ac:grpSpMkLst>
            <pc:docMk/>
            <pc:sldMk cId="1250256449" sldId="260"/>
            <ac:grpSpMk id="6" creationId="{AB5D8437-9A68-51D6-774F-25CDB593D68B}"/>
          </ac:grpSpMkLst>
        </pc:grpChg>
        <pc:grpChg chg="add mod">
          <ac:chgData name="Ashouri Mirsadeghi, Narjes" userId="885f8a9b-7a98-482c-87ce-b549ef05319a" providerId="ADAL" clId="{E7C530C0-BF4F-4987-AF03-7561C545A0F6}" dt="2026-04-02T16:40:41.554" v="4066" actId="1076"/>
          <ac:grpSpMkLst>
            <pc:docMk/>
            <pc:sldMk cId="1250256449" sldId="260"/>
            <ac:grpSpMk id="12" creationId="{5E1C7129-BD89-7AE3-3039-CCC298306487}"/>
          </ac:grpSpMkLst>
        </pc:grpChg>
        <pc:grpChg chg="add mod topLvl">
          <ac:chgData name="Ashouri Mirsadeghi, Narjes" userId="885f8a9b-7a98-482c-87ce-b549ef05319a" providerId="ADAL" clId="{E7C530C0-BF4F-4987-AF03-7561C545A0F6}" dt="2026-03-31T17:59:59.436" v="1990" actId="34135"/>
          <ac:grpSpMkLst>
            <pc:docMk/>
            <pc:sldMk cId="1250256449" sldId="260"/>
            <ac:grpSpMk id="16" creationId="{C16B9668-2F76-47D4-6F01-07A0DC678F2A}"/>
          </ac:grpSpMkLst>
        </pc:grpChg>
        <pc:grpChg chg="mod">
          <ac:chgData name="Ashouri Mirsadeghi, Narjes" userId="885f8a9b-7a98-482c-87ce-b549ef05319a" providerId="ADAL" clId="{E7C530C0-BF4F-4987-AF03-7561C545A0F6}" dt="2026-03-31T17:34:27.845" v="1931" actId="164"/>
          <ac:grpSpMkLst>
            <pc:docMk/>
            <pc:sldMk cId="1250256449" sldId="260"/>
            <ac:grpSpMk id="19" creationId="{08D90108-3820-C004-7601-7C627C97F674}"/>
          </ac:grpSpMkLst>
        </pc:grpChg>
        <pc:grpChg chg="add mod">
          <ac:chgData name="Ashouri Mirsadeghi, Narjes" userId="885f8a9b-7a98-482c-87ce-b549ef05319a" providerId="ADAL" clId="{E7C530C0-BF4F-4987-AF03-7561C545A0F6}" dt="2026-04-02T15:12:07.039" v="3742" actId="1076"/>
          <ac:grpSpMkLst>
            <pc:docMk/>
            <pc:sldMk cId="1250256449" sldId="260"/>
            <ac:grpSpMk id="37" creationId="{0A45FF50-66E5-AE71-45D5-78B2B9D760BA}"/>
          </ac:grpSpMkLst>
        </pc:grpChg>
        <pc:grpChg chg="add mod">
          <ac:chgData name="Ashouri Mirsadeghi, Narjes" userId="885f8a9b-7a98-482c-87ce-b549ef05319a" providerId="ADAL" clId="{E7C530C0-BF4F-4987-AF03-7561C545A0F6}" dt="2026-04-02T16:43:55.594" v="4114" actId="1076"/>
          <ac:grpSpMkLst>
            <pc:docMk/>
            <pc:sldMk cId="1250256449" sldId="260"/>
            <ac:grpSpMk id="78" creationId="{91D99FAF-100E-5AEC-6936-704435D78FB0}"/>
          </ac:grpSpMkLst>
        </pc:grpChg>
        <pc:grpChg chg="add mod">
          <ac:chgData name="Ashouri Mirsadeghi, Narjes" userId="885f8a9b-7a98-482c-87ce-b549ef05319a" providerId="ADAL" clId="{E7C530C0-BF4F-4987-AF03-7561C545A0F6}" dt="2026-03-31T17:59:59.436" v="1990" actId="34135"/>
          <ac:grpSpMkLst>
            <pc:docMk/>
            <pc:sldMk cId="1250256449" sldId="260"/>
            <ac:grpSpMk id="84" creationId="{9EDE8286-8D23-141E-4420-33A5584476B1}"/>
          </ac:grpSpMkLst>
        </pc:grpChg>
        <pc:grpChg chg="add mod">
          <ac:chgData name="Ashouri Mirsadeghi, Narjes" userId="885f8a9b-7a98-482c-87ce-b549ef05319a" providerId="ADAL" clId="{E7C530C0-BF4F-4987-AF03-7561C545A0F6}" dt="2026-04-01T16:58:45.260" v="2879" actId="165"/>
          <ac:grpSpMkLst>
            <pc:docMk/>
            <pc:sldMk cId="1250256449" sldId="260"/>
            <ac:grpSpMk id="85" creationId="{EB406C87-6DFE-4F33-A039-D345822926A8}"/>
          </ac:grpSpMkLst>
        </pc:grpChg>
        <pc:grpChg chg="mod">
          <ac:chgData name="Ashouri Mirsadeghi, Narjes" userId="885f8a9b-7a98-482c-87ce-b549ef05319a" providerId="ADAL" clId="{E7C530C0-BF4F-4987-AF03-7561C545A0F6}" dt="2026-04-02T18:48:36.389" v="4284" actId="1076"/>
          <ac:grpSpMkLst>
            <pc:docMk/>
            <pc:sldMk cId="1250256449" sldId="260"/>
            <ac:grpSpMk id="106" creationId="{F228EAF9-5A52-59D6-5DC1-6FEC4305CD23}"/>
          </ac:grpSpMkLst>
        </pc:grpChg>
        <pc:grpChg chg="add mod topLvl">
          <ac:chgData name="Ashouri Mirsadeghi, Narjes" userId="885f8a9b-7a98-482c-87ce-b549ef05319a" providerId="ADAL" clId="{E7C530C0-BF4F-4987-AF03-7561C545A0F6}" dt="2026-04-02T15:47:21.038" v="3922" actId="164"/>
          <ac:grpSpMkLst>
            <pc:docMk/>
            <pc:sldMk cId="1250256449" sldId="260"/>
            <ac:grpSpMk id="108" creationId="{B84AD517-1EBD-764E-C0BA-1FA35B59311D}"/>
          </ac:grpSpMkLst>
        </pc:grpChg>
        <pc:grpChg chg="mod">
          <ac:chgData name="Ashouri Mirsadeghi, Narjes" userId="885f8a9b-7a98-482c-87ce-b549ef05319a" providerId="ADAL" clId="{E7C530C0-BF4F-4987-AF03-7561C545A0F6}" dt="2026-04-02T15:20:31.906" v="3841" actId="1076"/>
          <ac:grpSpMkLst>
            <pc:docMk/>
            <pc:sldMk cId="1250256449" sldId="260"/>
            <ac:grpSpMk id="110" creationId="{04A832EA-D750-770B-8501-4F93E46D959D}"/>
          </ac:grpSpMkLst>
        </pc:grpChg>
        <pc:grpChg chg="add mod">
          <ac:chgData name="Ashouri Mirsadeghi, Narjes" userId="885f8a9b-7a98-482c-87ce-b549ef05319a" providerId="ADAL" clId="{E7C530C0-BF4F-4987-AF03-7561C545A0F6}" dt="2026-04-02T15:50:09.191" v="3939" actId="1076"/>
          <ac:grpSpMkLst>
            <pc:docMk/>
            <pc:sldMk cId="1250256449" sldId="260"/>
            <ac:grpSpMk id="1028" creationId="{59033A55-2C03-AAC5-8273-CD6D3AED90BD}"/>
          </ac:grpSpMkLst>
        </pc:grpChg>
        <pc:graphicFrameChg chg="mod ord topLvl">
          <ac:chgData name="Ashouri Mirsadeghi, Narjes" userId="885f8a9b-7a98-482c-87ce-b549ef05319a" providerId="ADAL" clId="{E7C530C0-BF4F-4987-AF03-7561C545A0F6}" dt="2026-04-02T15:50:26.548" v="3940" actId="1076"/>
          <ac:graphicFrameMkLst>
            <pc:docMk/>
            <pc:sldMk cId="1250256449" sldId="260"/>
            <ac:graphicFrameMk id="10" creationId="{3F737A50-D329-9C36-C8DA-750A15F5F49B}"/>
          </ac:graphicFrameMkLst>
        </pc:graphicFrameChg>
        <pc:graphicFrameChg chg="mod modGraphic">
          <ac:chgData name="Ashouri Mirsadeghi, Narjes" userId="885f8a9b-7a98-482c-87ce-b549ef05319a" providerId="ADAL" clId="{E7C530C0-BF4F-4987-AF03-7561C545A0F6}" dt="2026-04-03T14:21:27.558" v="4411" actId="20577"/>
          <ac:graphicFrameMkLst>
            <pc:docMk/>
            <pc:sldMk cId="1250256449" sldId="260"/>
            <ac:graphicFrameMk id="115" creationId="{7FAA436C-F50D-0BD8-622F-E13CBE8BD16F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4:45:03.253" v="4452" actId="1035"/>
          <ac:graphicFrameMkLst>
            <pc:docMk/>
            <pc:sldMk cId="1250256449" sldId="260"/>
            <ac:graphicFrameMk id="116" creationId="{E9FD0CCD-4544-4F6F-95D3-4549F9B891C1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2T13:16:04.585" v="3291" actId="692"/>
          <ac:graphicFrameMkLst>
            <pc:docMk/>
            <pc:sldMk cId="1250256449" sldId="260"/>
            <ac:graphicFrameMk id="118" creationId="{179E82A5-069B-43DA-B36E-9252A122B946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2T13:16:08.297" v="3292" actId="692"/>
          <ac:graphicFrameMkLst>
            <pc:docMk/>
            <pc:sldMk cId="1250256449" sldId="260"/>
            <ac:graphicFrameMk id="119" creationId="{2741DF71-09F2-4FE3-A3C9-0DFDA057F944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2T13:16:10.713" v="3293" actId="692"/>
          <ac:graphicFrameMkLst>
            <pc:docMk/>
            <pc:sldMk cId="1250256449" sldId="260"/>
            <ac:graphicFrameMk id="120" creationId="{7A0562E4-7609-4CC2-872A-7E01D7A72AE1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2T13:16:14.231" v="3294" actId="692"/>
          <ac:graphicFrameMkLst>
            <pc:docMk/>
            <pc:sldMk cId="1250256449" sldId="260"/>
            <ac:graphicFrameMk id="121" creationId="{1095AA10-A567-B064-47ED-3C4120C8820E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4:43:51.578" v="4444"/>
          <ac:graphicFrameMkLst>
            <pc:docMk/>
            <pc:sldMk cId="1250256449" sldId="260"/>
            <ac:graphicFrameMk id="124" creationId="{CB43813E-2A8D-493B-9050-BA0B1DF9B6FC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4:43:19.622" v="4437"/>
          <ac:graphicFrameMkLst>
            <pc:docMk/>
            <pc:sldMk cId="1250256449" sldId="260"/>
            <ac:graphicFrameMk id="125" creationId="{BF374899-8F02-4B4A-88C0-198725D260C9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4:44:04.720" v="4445"/>
          <ac:graphicFrameMkLst>
            <pc:docMk/>
            <pc:sldMk cId="1250256449" sldId="260"/>
            <ac:graphicFrameMk id="126" creationId="{DCCED08B-2B96-41D8-ABAA-FB12258FB936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4:44:18.445" v="4449"/>
          <ac:graphicFrameMkLst>
            <pc:docMk/>
            <pc:sldMk cId="1250256449" sldId="260"/>
            <ac:graphicFrameMk id="127" creationId="{A6DF51D7-2A84-4FB3-9AF5-CBA73AA9BA3E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4:42:24.040" v="4432"/>
          <ac:graphicFrameMkLst>
            <pc:docMk/>
            <pc:sldMk cId="1250256449" sldId="260"/>
            <ac:graphicFrameMk id="1024" creationId="{A2DD26C3-DCB5-4117-B27E-0F148C2F82B2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5:05:30.457" v="4617"/>
          <ac:graphicFrameMkLst>
            <pc:docMk/>
            <pc:sldMk cId="1250256449" sldId="260"/>
            <ac:graphicFrameMk id="1058" creationId="{83D0322D-CBF3-40B6-B899-5E5F90736B85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5:05:23.269" v="4616"/>
          <ac:graphicFrameMkLst>
            <pc:docMk/>
            <pc:sldMk cId="1250256449" sldId="260"/>
            <ac:graphicFrameMk id="1059" creationId="{FD6C94BB-D5A3-424C-AED6-B4E1DE9E02D2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5:04:13.546" v="4609"/>
          <ac:graphicFrameMkLst>
            <pc:docMk/>
            <pc:sldMk cId="1250256449" sldId="260"/>
            <ac:graphicFrameMk id="1060" creationId="{27946D86-0D78-4E18-9857-C45A289FE1AF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5:05:16.368" v="4615"/>
          <ac:graphicFrameMkLst>
            <pc:docMk/>
            <pc:sldMk cId="1250256449" sldId="260"/>
            <ac:graphicFrameMk id="1062" creationId="{E5ACDED5-90F1-471F-BABD-9CB2FEED357B}"/>
          </ac:graphicFrameMkLst>
        </pc:graphicFrameChg>
        <pc:graphicFrameChg chg="mod">
          <ac:chgData name="Ashouri Mirsadeghi, Narjes" userId="885f8a9b-7a98-482c-87ce-b549ef05319a" providerId="ADAL" clId="{E7C530C0-BF4F-4987-AF03-7561C545A0F6}" dt="2026-04-03T15:04:36.150" v="4611"/>
          <ac:graphicFrameMkLst>
            <pc:docMk/>
            <pc:sldMk cId="1250256449" sldId="260"/>
            <ac:graphicFrameMk id="1066" creationId="{E38D67CD-6E7C-4005-A9BE-79C5E02A316B}"/>
          </ac:graphicFrameMkLst>
        </pc:graphicFrameChg>
        <pc:picChg chg="add mod">
          <ac:chgData name="Ashouri Mirsadeghi, Narjes" userId="885f8a9b-7a98-482c-87ce-b549ef05319a" providerId="ADAL" clId="{E7C530C0-BF4F-4987-AF03-7561C545A0F6}" dt="2026-04-01T18:56:04.238" v="3183" actId="1036"/>
          <ac:picMkLst>
            <pc:docMk/>
            <pc:sldMk cId="1250256449" sldId="260"/>
            <ac:picMk id="1042" creationId="{3490E415-78A2-F48F-3497-86FA43E32453}"/>
          </ac:picMkLst>
        </pc:picChg>
        <pc:cxnChg chg="mod ord topLvl">
          <ac:chgData name="Ashouri Mirsadeghi, Narjes" userId="885f8a9b-7a98-482c-87ce-b549ef05319a" providerId="ADAL" clId="{E7C530C0-BF4F-4987-AF03-7561C545A0F6}" dt="2026-04-02T15:54:11.657" v="4021" actId="1036"/>
          <ac:cxnSpMkLst>
            <pc:docMk/>
            <pc:sldMk cId="1250256449" sldId="260"/>
            <ac:cxnSpMk id="17" creationId="{16943251-5CB2-0905-23D8-F6093EEE4FCF}"/>
          </ac:cxnSpMkLst>
        </pc:cxnChg>
        <pc:cxnChg chg="mod ord">
          <ac:chgData name="Ashouri Mirsadeghi, Narjes" userId="885f8a9b-7a98-482c-87ce-b549ef05319a" providerId="ADAL" clId="{E7C530C0-BF4F-4987-AF03-7561C545A0F6}" dt="2026-04-02T15:52:06.341" v="3995" actId="14100"/>
          <ac:cxnSpMkLst>
            <pc:docMk/>
            <pc:sldMk cId="1250256449" sldId="260"/>
            <ac:cxnSpMk id="33" creationId="{0324A6B4-E086-21DF-2EC6-859B25B46FE3}"/>
          </ac:cxnSpMkLst>
        </pc:cxnChg>
        <pc:cxnChg chg="mod">
          <ac:chgData name="Ashouri Mirsadeghi, Narjes" userId="885f8a9b-7a98-482c-87ce-b549ef05319a" providerId="ADAL" clId="{E7C530C0-BF4F-4987-AF03-7561C545A0F6}" dt="2026-04-01T17:31:59.600" v="3127" actId="14100"/>
          <ac:cxnSpMkLst>
            <pc:docMk/>
            <pc:sldMk cId="1250256449" sldId="260"/>
            <ac:cxnSpMk id="34" creationId="{0324A6B4-E086-21DF-2EC6-859B25B46FE3}"/>
          </ac:cxnSpMkLst>
        </pc:cxnChg>
        <pc:cxnChg chg="mod topLvl">
          <ac:chgData name="Ashouri Mirsadeghi, Narjes" userId="885f8a9b-7a98-482c-87ce-b549ef05319a" providerId="ADAL" clId="{E7C530C0-BF4F-4987-AF03-7561C545A0F6}" dt="2026-04-02T15:47:21.038" v="3922" actId="164"/>
          <ac:cxnSpMkLst>
            <pc:docMk/>
            <pc:sldMk cId="1250256449" sldId="260"/>
            <ac:cxnSpMk id="35" creationId="{0324A6B4-E086-21DF-2EC6-859B25B46FE3}"/>
          </ac:cxnSpMkLst>
        </pc:cxnChg>
        <pc:cxnChg chg="mod topLvl">
          <ac:chgData name="Ashouri Mirsadeghi, Narjes" userId="885f8a9b-7a98-482c-87ce-b549ef05319a" providerId="ADAL" clId="{E7C530C0-BF4F-4987-AF03-7561C545A0F6}" dt="2026-04-02T15:49:35.699" v="3932" actId="1076"/>
          <ac:cxnSpMkLst>
            <pc:docMk/>
            <pc:sldMk cId="1250256449" sldId="260"/>
            <ac:cxnSpMk id="39" creationId="{0324A6B4-E086-21DF-2EC6-859B25B46FE3}"/>
          </ac:cxnSpMkLst>
        </pc:cxnChg>
        <pc:cxnChg chg="add mod">
          <ac:chgData name="Ashouri Mirsadeghi, Narjes" userId="885f8a9b-7a98-482c-87ce-b549ef05319a" providerId="ADAL" clId="{E7C530C0-BF4F-4987-AF03-7561C545A0F6}" dt="2026-04-01T17:05:21.396" v="2936" actId="1038"/>
          <ac:cxnSpMkLst>
            <pc:docMk/>
            <pc:sldMk cId="1250256449" sldId="260"/>
            <ac:cxnSpMk id="45" creationId="{F90D3FED-D199-DBC2-C75D-0E3E9677F5A3}"/>
          </ac:cxnSpMkLst>
        </pc:cxnChg>
        <pc:cxnChg chg="add mod">
          <ac:chgData name="Ashouri Mirsadeghi, Narjes" userId="885f8a9b-7a98-482c-87ce-b549ef05319a" providerId="ADAL" clId="{E7C530C0-BF4F-4987-AF03-7561C545A0F6}" dt="2026-04-01T17:35:36.693" v="3157" actId="1038"/>
          <ac:cxnSpMkLst>
            <pc:docMk/>
            <pc:sldMk cId="1250256449" sldId="260"/>
            <ac:cxnSpMk id="48" creationId="{BD05B948-1C2B-A093-FE0D-49340A462E2B}"/>
          </ac:cxnSpMkLst>
        </pc:cxnChg>
        <pc:cxnChg chg="add mod">
          <ac:chgData name="Ashouri Mirsadeghi, Narjes" userId="885f8a9b-7a98-482c-87ce-b549ef05319a" providerId="ADAL" clId="{E7C530C0-BF4F-4987-AF03-7561C545A0F6}" dt="2026-04-01T17:05:14.031" v="2934" actId="1038"/>
          <ac:cxnSpMkLst>
            <pc:docMk/>
            <pc:sldMk cId="1250256449" sldId="260"/>
            <ac:cxnSpMk id="51" creationId="{D8184B0E-6C83-3807-B731-6E88B35ECA5E}"/>
          </ac:cxnSpMkLst>
        </pc:cxnChg>
        <pc:cxnChg chg="add mod">
          <ac:chgData name="Ashouri Mirsadeghi, Narjes" userId="885f8a9b-7a98-482c-87ce-b549ef05319a" providerId="ADAL" clId="{E7C530C0-BF4F-4987-AF03-7561C545A0F6}" dt="2026-04-02T15:53:10.040" v="4011" actId="1037"/>
          <ac:cxnSpMkLst>
            <pc:docMk/>
            <pc:sldMk cId="1250256449" sldId="260"/>
            <ac:cxnSpMk id="52" creationId="{82508212-BDF9-A75A-A300-E9A143BAEAE2}"/>
          </ac:cxnSpMkLst>
        </pc:cxnChg>
        <pc:cxnChg chg="add mod topLvl">
          <ac:chgData name="Ashouri Mirsadeghi, Narjes" userId="885f8a9b-7a98-482c-87ce-b549ef05319a" providerId="ADAL" clId="{E7C530C0-BF4F-4987-AF03-7561C545A0F6}" dt="2026-04-01T17:32:29.897" v="3142" actId="1038"/>
          <ac:cxnSpMkLst>
            <pc:docMk/>
            <pc:sldMk cId="1250256449" sldId="260"/>
            <ac:cxnSpMk id="63" creationId="{36AF575F-481E-0CA8-F216-C401C88299D7}"/>
          </ac:cxnSpMkLst>
        </pc:cxnChg>
        <pc:cxnChg chg="add mod ord topLvl">
          <ac:chgData name="Ashouri Mirsadeghi, Narjes" userId="885f8a9b-7a98-482c-87ce-b549ef05319a" providerId="ADAL" clId="{E7C530C0-BF4F-4987-AF03-7561C545A0F6}" dt="2026-04-02T15:51:58.197" v="3994" actId="1038"/>
          <ac:cxnSpMkLst>
            <pc:docMk/>
            <pc:sldMk cId="1250256449" sldId="260"/>
            <ac:cxnSpMk id="69" creationId="{BA4F6075-118E-63FF-96FB-BE3A5E00F5F1}"/>
          </ac:cxnSpMkLst>
        </pc:cxnChg>
        <pc:cxnChg chg="add mod topLvl">
          <ac:chgData name="Ashouri Mirsadeghi, Narjes" userId="885f8a9b-7a98-482c-87ce-b549ef05319a" providerId="ADAL" clId="{E7C530C0-BF4F-4987-AF03-7561C545A0F6}" dt="2026-04-01T17:32:08.932" v="3131" actId="1038"/>
          <ac:cxnSpMkLst>
            <pc:docMk/>
            <pc:sldMk cId="1250256449" sldId="260"/>
            <ac:cxnSpMk id="70" creationId="{EED89EAB-8746-180F-61AE-0FE5DB5785B7}"/>
          </ac:cxnSpMkLst>
        </pc:cxnChg>
        <pc:cxnChg chg="add mod topLvl">
          <ac:chgData name="Ashouri Mirsadeghi, Narjes" userId="885f8a9b-7a98-482c-87ce-b549ef05319a" providerId="ADAL" clId="{E7C530C0-BF4F-4987-AF03-7561C545A0F6}" dt="2026-04-02T15:47:21.038" v="3922" actId="164"/>
          <ac:cxnSpMkLst>
            <pc:docMk/>
            <pc:sldMk cId="1250256449" sldId="260"/>
            <ac:cxnSpMk id="73" creationId="{67311413-6070-006F-8CD8-D05C318E2CBB}"/>
          </ac:cxnSpMkLst>
        </pc:cxnChg>
        <pc:cxnChg chg="add mod topLvl">
          <ac:chgData name="Ashouri Mirsadeghi, Narjes" userId="885f8a9b-7a98-482c-87ce-b549ef05319a" providerId="ADAL" clId="{E7C530C0-BF4F-4987-AF03-7561C545A0F6}" dt="2026-04-02T15:47:21.038" v="3922" actId="164"/>
          <ac:cxnSpMkLst>
            <pc:docMk/>
            <pc:sldMk cId="1250256449" sldId="260"/>
            <ac:cxnSpMk id="75" creationId="{5531DE4A-6C28-5144-4E03-1B31C53A3950}"/>
          </ac:cxnSpMkLst>
        </pc:cxnChg>
        <pc:cxnChg chg="add mod">
          <ac:chgData name="Ashouri Mirsadeghi, Narjes" userId="885f8a9b-7a98-482c-87ce-b549ef05319a" providerId="ADAL" clId="{E7C530C0-BF4F-4987-AF03-7561C545A0F6}" dt="2026-04-02T15:53:16.885" v="4014" actId="1035"/>
          <ac:cxnSpMkLst>
            <pc:docMk/>
            <pc:sldMk cId="1250256449" sldId="260"/>
            <ac:cxnSpMk id="88" creationId="{28D975CB-D38E-83ED-FE42-30440FABAEBC}"/>
          </ac:cxnSpMkLst>
        </pc:cxnChg>
        <pc:cxnChg chg="add mod">
          <ac:chgData name="Ashouri Mirsadeghi, Narjes" userId="885f8a9b-7a98-482c-87ce-b549ef05319a" providerId="ADAL" clId="{E7C530C0-BF4F-4987-AF03-7561C545A0F6}" dt="2026-04-02T15:47:21.038" v="3922" actId="164"/>
          <ac:cxnSpMkLst>
            <pc:docMk/>
            <pc:sldMk cId="1250256449" sldId="260"/>
            <ac:cxnSpMk id="101" creationId="{601CF6BD-F50A-9681-DA95-CFE1079CE4D1}"/>
          </ac:cxnSpMkLst>
        </pc:cxnChg>
        <pc:cxnChg chg="add mod topLvl">
          <ac:chgData name="Ashouri Mirsadeghi, Narjes" userId="885f8a9b-7a98-482c-87ce-b549ef05319a" providerId="ADAL" clId="{E7C530C0-BF4F-4987-AF03-7561C545A0F6}" dt="2026-04-02T15:47:21.038" v="3922" actId="164"/>
          <ac:cxnSpMkLst>
            <pc:docMk/>
            <pc:sldMk cId="1250256449" sldId="260"/>
            <ac:cxnSpMk id="102" creationId="{EA406F1C-1552-E579-E722-A4D27CB81D04}"/>
          </ac:cxnSpMkLst>
        </pc:cxnChg>
        <pc:cxnChg chg="add mod topLvl">
          <ac:chgData name="Ashouri Mirsadeghi, Narjes" userId="885f8a9b-7a98-482c-87ce-b549ef05319a" providerId="ADAL" clId="{E7C530C0-BF4F-4987-AF03-7561C545A0F6}" dt="2026-04-02T15:47:21.038" v="3922" actId="164"/>
          <ac:cxnSpMkLst>
            <pc:docMk/>
            <pc:sldMk cId="1250256449" sldId="260"/>
            <ac:cxnSpMk id="103" creationId="{6FAC8DFB-418F-40A5-73C6-9F5780397301}"/>
          </ac:cxnSpMkLst>
        </pc:cxnChg>
        <pc:cxnChg chg="add mod">
          <ac:chgData name="Ashouri Mirsadeghi, Narjes" userId="885f8a9b-7a98-482c-87ce-b549ef05319a" providerId="ADAL" clId="{E7C530C0-BF4F-4987-AF03-7561C545A0F6}" dt="2026-04-01T17:32:22.023" v="3139" actId="1038"/>
          <ac:cxnSpMkLst>
            <pc:docMk/>
            <pc:sldMk cId="1250256449" sldId="260"/>
            <ac:cxnSpMk id="104" creationId="{197799B4-F043-16A0-0DB8-8295C884C97A}"/>
          </ac:cxnSpMkLst>
        </pc:cxnChg>
        <pc:cxnChg chg="add mod topLvl">
          <ac:chgData name="Ashouri Mirsadeghi, Narjes" userId="885f8a9b-7a98-482c-87ce-b549ef05319a" providerId="ADAL" clId="{E7C530C0-BF4F-4987-AF03-7561C545A0F6}" dt="2026-04-02T15:47:21.038" v="3922" actId="164"/>
          <ac:cxnSpMkLst>
            <pc:docMk/>
            <pc:sldMk cId="1250256449" sldId="260"/>
            <ac:cxnSpMk id="105" creationId="{E61812E9-0734-0971-4D3E-C89C12A9759F}"/>
          </ac:cxnSpMkLst>
        </pc:cxnChg>
        <pc:cxnChg chg="add del mod">
          <ac:chgData name="Ashouri Mirsadeghi, Narjes" userId="885f8a9b-7a98-482c-87ce-b549ef05319a" providerId="ADAL" clId="{E7C530C0-BF4F-4987-AF03-7561C545A0F6}" dt="2026-04-03T14:47:46.896" v="4477" actId="478"/>
          <ac:cxnSpMkLst>
            <pc:docMk/>
            <pc:sldMk cId="1250256449" sldId="260"/>
            <ac:cxnSpMk id="113" creationId="{7802735D-8397-790E-B24A-41AF98FD84F7}"/>
          </ac:cxnSpMkLst>
        </pc:cxnChg>
        <pc:cxnChg chg="add del mod">
          <ac:chgData name="Ashouri Mirsadeghi, Narjes" userId="885f8a9b-7a98-482c-87ce-b549ef05319a" providerId="ADAL" clId="{E7C530C0-BF4F-4987-AF03-7561C545A0F6}" dt="2026-04-02T15:24:38.689" v="3894" actId="478"/>
          <ac:cxnSpMkLst>
            <pc:docMk/>
            <pc:sldMk cId="1250256449" sldId="260"/>
            <ac:cxnSpMk id="1027" creationId="{503A4DDA-FD53-BA9E-6F33-D65C28FCB35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shouri Mirsadeghi, Narjes" userId="885f8a9b-7a98-482c-87ce-b549ef05319a" providerId="ADAL" clId="{E7C530C0-BF4F-4987-AF03-7561C545A0F6}" dt="2026-03-24T15:43:04.449" v="163" actId="20577"/>
              <pc2:cmMkLst xmlns:pc2="http://schemas.microsoft.com/office/powerpoint/2019/9/main/command">
                <pc:docMk/>
                <pc:sldMk cId="1250256449" sldId="260"/>
                <pc2:cmMk id="{8BB5BC79-8C4D-BF49-A92A-E62E82D06025}"/>
              </pc2:cmMkLst>
            </pc226:cmChg>
            <pc226:cmChg xmlns:pc226="http://schemas.microsoft.com/office/powerpoint/2022/06/main/command" chg="mod">
              <pc226:chgData name="Ashouri Mirsadeghi, Narjes" userId="885f8a9b-7a98-482c-87ce-b549ef05319a" providerId="ADAL" clId="{E7C530C0-BF4F-4987-AF03-7561C545A0F6}" dt="2026-03-24T18:38:54.529" v="597" actId="20577"/>
              <pc2:cmMkLst xmlns:pc2="http://schemas.microsoft.com/office/powerpoint/2019/9/main/command">
                <pc:docMk/>
                <pc:sldMk cId="1250256449" sldId="260"/>
                <pc2:cmMk id="{F3F7AD93-6195-A94C-9EA1-F78CCBCC8A34}"/>
              </pc2:cmMkLst>
            </pc226:cmChg>
            <pc226:cmChg xmlns:pc226="http://schemas.microsoft.com/office/powerpoint/2022/06/main/command" chg="mod">
              <pc226:chgData name="Ashouri Mirsadeghi, Narjes" userId="885f8a9b-7a98-482c-87ce-b549ef05319a" providerId="ADAL" clId="{E7C530C0-BF4F-4987-AF03-7561C545A0F6}" dt="2026-03-24T16:46:45.650" v="376" actId="20577"/>
              <pc2:cmMkLst xmlns:pc2="http://schemas.microsoft.com/office/powerpoint/2019/9/main/command">
                <pc:docMk/>
                <pc:sldMk cId="1250256449" sldId="260"/>
                <pc2:cmMk id="{C58DA7B7-CE6E-124D-9682-E1DE91BA37AA}"/>
              </pc2:cmMkLst>
            </pc226:cmChg>
            <pc226:cmChg xmlns:pc226="http://schemas.microsoft.com/office/powerpoint/2022/06/main/command" chg="mod">
              <pc226:chgData name="Ashouri Mirsadeghi, Narjes" userId="885f8a9b-7a98-482c-87ce-b549ef05319a" providerId="ADAL" clId="{E7C530C0-BF4F-4987-AF03-7561C545A0F6}" dt="2026-03-24T16:46:45.650" v="376" actId="20577"/>
              <pc2:cmMkLst xmlns:pc2="http://schemas.microsoft.com/office/powerpoint/2019/9/main/command">
                <pc:docMk/>
                <pc:sldMk cId="1250256449" sldId="260"/>
                <pc2:cmMk id="{C6FFABB8-6451-304D-9185-BA71F1406E83}"/>
              </pc2:cmMkLst>
            </pc226:cmChg>
            <pc226:cmChg xmlns:pc226="http://schemas.microsoft.com/office/powerpoint/2022/06/main/command" chg="mod">
              <pc226:chgData name="Ashouri Mirsadeghi, Narjes" userId="885f8a9b-7a98-482c-87ce-b549ef05319a" providerId="ADAL" clId="{E7C530C0-BF4F-4987-AF03-7561C545A0F6}" dt="2026-03-24T15:29:40.486" v="85" actId="20577"/>
              <pc2:cmMkLst xmlns:pc2="http://schemas.microsoft.com/office/powerpoint/2019/9/main/command">
                <pc:docMk/>
                <pc:sldMk cId="1250256449" sldId="260"/>
                <pc2:cmMk id="{6F24E7CA-AD12-B743-B270-5430356D75E5}"/>
              </pc2:cmMkLst>
            </pc226:cmChg>
            <pc226:cmChg xmlns:pc226="http://schemas.microsoft.com/office/powerpoint/2022/06/main/command" chg="mod">
              <pc226:chgData name="Ashouri Mirsadeghi, Narjes" userId="885f8a9b-7a98-482c-87ce-b549ef05319a" providerId="ADAL" clId="{E7C530C0-BF4F-4987-AF03-7561C545A0F6}" dt="2026-03-24T15:57:36.634" v="174"/>
              <pc2:cmMkLst xmlns:pc2="http://schemas.microsoft.com/office/powerpoint/2019/9/main/command">
                <pc:docMk/>
                <pc:sldMk cId="1250256449" sldId="260"/>
                <pc2:cmMk id="{EA70E3DB-8154-BB49-93EE-E7B3EAE5DC88}"/>
              </pc2:cmMkLst>
            </pc226:cmChg>
            <pc226:cmChg xmlns:pc226="http://schemas.microsoft.com/office/powerpoint/2022/06/main/command" chg="mod">
              <pc226:chgData name="Ashouri Mirsadeghi, Narjes" userId="885f8a9b-7a98-482c-87ce-b549ef05319a" providerId="ADAL" clId="{E7C530C0-BF4F-4987-AF03-7561C545A0F6}" dt="2026-03-24T16:46:14.013" v="370" actId="20577"/>
              <pc2:cmMkLst xmlns:pc2="http://schemas.microsoft.com/office/powerpoint/2019/9/main/command">
                <pc:docMk/>
                <pc:sldMk cId="1250256449" sldId="260"/>
                <pc2:cmMk id="{940AF8DB-755B-9B4C-98A0-0573E5B4D83F}"/>
              </pc2:cmMkLst>
            </pc226:cmChg>
            <pc226:cmChg xmlns:pc226="http://schemas.microsoft.com/office/powerpoint/2022/06/main/command" chg="mod">
              <pc226:chgData name="Ashouri Mirsadeghi, Narjes" userId="885f8a9b-7a98-482c-87ce-b549ef05319a" providerId="ADAL" clId="{E7C530C0-BF4F-4987-AF03-7561C545A0F6}" dt="2026-03-24T13:43:06.698" v="21" actId="20577"/>
              <pc2:cmMkLst xmlns:pc2="http://schemas.microsoft.com/office/powerpoint/2019/9/main/command">
                <pc:docMk/>
                <pc:sldMk cId="1250256449" sldId="260"/>
                <pc2:cmMk id="{A421E4E9-FD72-D445-B6FE-E1E3947F4AF9}"/>
              </pc2:cmMkLst>
            </pc226:cmChg>
            <pc226:cmChg xmlns:pc226="http://schemas.microsoft.com/office/powerpoint/2022/06/main/command" chg="mod">
              <pc226:chgData name="Ashouri Mirsadeghi, Narjes" userId="885f8a9b-7a98-482c-87ce-b549ef05319a" providerId="ADAL" clId="{E7C530C0-BF4F-4987-AF03-7561C545A0F6}" dt="2026-03-24T13:37:58.249" v="10" actId="20577"/>
              <pc2:cmMkLst xmlns:pc2="http://schemas.microsoft.com/office/powerpoint/2019/9/main/command">
                <pc:docMk/>
                <pc:sldMk cId="1250256449" sldId="260"/>
                <pc2:cmMk id="{32723DF0-4351-0C4B-9B82-C3BA06975231}"/>
              </pc2:cmMkLst>
            </pc226:cmChg>
            <pc226:cmChg xmlns:pc226="http://schemas.microsoft.com/office/powerpoint/2022/06/main/command" chg="mod">
              <pc226:chgData name="Ashouri Mirsadeghi, Narjes" userId="885f8a9b-7a98-482c-87ce-b549ef05319a" providerId="ADAL" clId="{E7C530C0-BF4F-4987-AF03-7561C545A0F6}" dt="2026-03-24T16:46:45.650" v="376" actId="20577"/>
              <pc2:cmMkLst xmlns:pc2="http://schemas.microsoft.com/office/powerpoint/2019/9/main/command">
                <pc:docMk/>
                <pc:sldMk cId="1250256449" sldId="260"/>
                <pc2:cmMk id="{E0CFBFFD-6DAE-2C44-9C7C-57996CC9F103}"/>
              </pc2:cmMkLst>
            </pc226:cmChg>
          </p:ext>
        </pc:extLst>
      </pc:sldChg>
    </pc:docChg>
  </pc:docChgLst>
  <pc:docChgLst>
    <pc:chgData name="Momany, Allison" userId="57249d15-7198-4032-9579-675165c8e261" providerId="ADAL" clId="{B87D6683-43B0-5915-940B-C5E56A2BBF75}"/>
    <pc:docChg chg="undo custSel modSld">
      <pc:chgData name="Momany, Allison" userId="57249d15-7198-4032-9579-675165c8e261" providerId="ADAL" clId="{B87D6683-43B0-5915-940B-C5E56A2BBF75}" dt="2026-03-27T11:06:22.135" v="393" actId="1076"/>
      <pc:docMkLst>
        <pc:docMk/>
      </pc:docMkLst>
      <pc:sldChg chg="modSp mod">
        <pc:chgData name="Momany, Allison" userId="57249d15-7198-4032-9579-675165c8e261" providerId="ADAL" clId="{B87D6683-43B0-5915-940B-C5E56A2BBF75}" dt="2026-03-27T11:06:22.135" v="393" actId="1076"/>
        <pc:sldMkLst>
          <pc:docMk/>
          <pc:sldMk cId="1250256449" sldId="260"/>
        </pc:sldMkLst>
        <pc:spChg chg="mod">
          <ac:chgData name="Momany, Allison" userId="57249d15-7198-4032-9579-675165c8e261" providerId="ADAL" clId="{B87D6683-43B0-5915-940B-C5E56A2BBF75}" dt="2026-03-27T10:52:55.284" v="92" actId="20577"/>
          <ac:spMkLst>
            <pc:docMk/>
            <pc:sldMk cId="1250256449" sldId="260"/>
            <ac:spMk id="9" creationId="{5668C963-A879-1E02-75DC-F36504C9F056}"/>
          </ac:spMkLst>
        </pc:spChg>
        <pc:spChg chg="mod">
          <ac:chgData name="Momany, Allison" userId="57249d15-7198-4032-9579-675165c8e261" providerId="ADAL" clId="{B87D6683-43B0-5915-940B-C5E56A2BBF75}" dt="2026-03-27T11:05:46.671" v="389" actId="20577"/>
          <ac:spMkLst>
            <pc:docMk/>
            <pc:sldMk cId="1250256449" sldId="260"/>
            <ac:spMk id="24" creationId="{FFA3DCE6-277E-965F-60C5-FAA7397A088D}"/>
          </ac:spMkLst>
        </pc:spChg>
        <pc:spChg chg="mod">
          <ac:chgData name="Momany, Allison" userId="57249d15-7198-4032-9579-675165c8e261" providerId="ADAL" clId="{B87D6683-43B0-5915-940B-C5E56A2BBF75}" dt="2026-03-27T10:55:11.556" v="203" actId="20577"/>
          <ac:spMkLst>
            <pc:docMk/>
            <pc:sldMk cId="1250256449" sldId="260"/>
            <ac:spMk id="27" creationId="{2F4643A4-72AB-BDFC-2765-C61D4B6A5D63}"/>
          </ac:spMkLst>
        </pc:spChg>
        <pc:spChg chg="mod">
          <ac:chgData name="Momany, Allison" userId="57249d15-7198-4032-9579-675165c8e261" providerId="ADAL" clId="{B87D6683-43B0-5915-940B-C5E56A2BBF75}" dt="2026-03-27T10:57:51.077" v="304" actId="20577"/>
          <ac:spMkLst>
            <pc:docMk/>
            <pc:sldMk cId="1250256449" sldId="260"/>
            <ac:spMk id="28" creationId="{F06FB859-E1BA-BCED-5E32-9FD8DA87A1A1}"/>
          </ac:spMkLst>
        </pc:spChg>
        <pc:spChg chg="mod">
          <ac:chgData name="Momany, Allison" userId="57249d15-7198-4032-9579-675165c8e261" providerId="ADAL" clId="{B87D6683-43B0-5915-940B-C5E56A2BBF75}" dt="2026-03-27T11:06:22.135" v="393" actId="1076"/>
          <ac:spMkLst>
            <pc:docMk/>
            <pc:sldMk cId="1250256449" sldId="260"/>
            <ac:spMk id="29" creationId="{6560F94F-3A7E-9ACA-3BE4-62FCC00A347D}"/>
          </ac:spMkLst>
        </pc:spChg>
        <pc:spChg chg="mod">
          <ac:chgData name="Momany, Allison" userId="57249d15-7198-4032-9579-675165c8e261" providerId="ADAL" clId="{B87D6683-43B0-5915-940B-C5E56A2BBF75}" dt="2026-03-27T10:58:29.954" v="347" actId="207"/>
          <ac:spMkLst>
            <pc:docMk/>
            <pc:sldMk cId="1250256449" sldId="260"/>
            <ac:spMk id="40" creationId="{A0D22BEF-36FB-AB4A-C15A-ECBFAE1CD510}"/>
          </ac:spMkLst>
        </pc:spChg>
        <pc:spChg chg="mod">
          <ac:chgData name="Momany, Allison" userId="57249d15-7198-4032-9579-675165c8e261" providerId="ADAL" clId="{B87D6683-43B0-5915-940B-C5E56A2BBF75}" dt="2026-03-27T11:01:06.943" v="384" actId="20577"/>
          <ac:spMkLst>
            <pc:docMk/>
            <pc:sldMk cId="1250256449" sldId="260"/>
            <ac:spMk id="89" creationId="{81AC18CB-26AD-E345-06A7-3291C949A14F}"/>
          </ac:spMkLst>
        </pc:spChg>
        <pc:spChg chg="mod">
          <ac:chgData name="Momany, Allison" userId="57249d15-7198-4032-9579-675165c8e261" providerId="ADAL" clId="{B87D6683-43B0-5915-940B-C5E56A2BBF75}" dt="2026-03-27T10:59:41.492" v="364" actId="20577"/>
          <ac:spMkLst>
            <pc:docMk/>
            <pc:sldMk cId="1250256449" sldId="260"/>
            <ac:spMk id="96" creationId="{15000340-CC5F-72D1-AFC8-4CF2C650CFB8}"/>
          </ac:spMkLst>
        </pc:spChg>
        <pc:spChg chg="mod">
          <ac:chgData name="Momany, Allison" userId="57249d15-7198-4032-9579-675165c8e261" providerId="ADAL" clId="{B87D6683-43B0-5915-940B-C5E56A2BBF75}" dt="2026-03-27T10:59:46.931" v="372" actId="20577"/>
          <ac:spMkLst>
            <pc:docMk/>
            <pc:sldMk cId="1250256449" sldId="260"/>
            <ac:spMk id="100" creationId="{F4CCB9D1-D1F7-887A-DBFA-E609481EE98E}"/>
          </ac:spMkLst>
        </pc:spChg>
      </pc:sldChg>
    </pc:docChg>
  </pc:docChgLst>
  <pc:docChgLst>
    <pc:chgData name="Ashouri Mirsadeghi, Narjes" userId="885f8a9b-7a98-482c-87ce-b549ef05319a" providerId="ADAL" clId="{EE2820A9-A6F6-43C6-94A3-717944F8ECFD}"/>
    <pc:docChg chg="undo custSel modSld">
      <pc:chgData name="Ashouri Mirsadeghi, Narjes" userId="885f8a9b-7a98-482c-87ce-b549ef05319a" providerId="ADAL" clId="{EE2820A9-A6F6-43C6-94A3-717944F8ECFD}" dt="2026-03-25T02:31:36.753" v="205" actId="108"/>
      <pc:docMkLst>
        <pc:docMk/>
      </pc:docMkLst>
      <pc:sldChg chg="addSp delSp modSp mod modCm">
        <pc:chgData name="Ashouri Mirsadeghi, Narjes" userId="885f8a9b-7a98-482c-87ce-b549ef05319a" providerId="ADAL" clId="{EE2820A9-A6F6-43C6-94A3-717944F8ECFD}" dt="2026-03-25T02:31:36.753" v="205" actId="108"/>
        <pc:sldMkLst>
          <pc:docMk/>
          <pc:sldMk cId="1250256449" sldId="260"/>
        </pc:sldMkLst>
        <pc:spChg chg="mod">
          <ac:chgData name="Ashouri Mirsadeghi, Narjes" userId="885f8a9b-7a98-482c-87ce-b549ef05319a" providerId="ADAL" clId="{EE2820A9-A6F6-43C6-94A3-717944F8ECFD}" dt="2026-03-25T02:20:33.714" v="141" actId="20577"/>
          <ac:spMkLst>
            <pc:docMk/>
            <pc:sldMk cId="1250256449" sldId="260"/>
            <ac:spMk id="22" creationId="{795938B1-E2C2-C2B5-9897-17D91F506ED0}"/>
          </ac:spMkLst>
        </pc:spChg>
        <pc:spChg chg="mod">
          <ac:chgData name="Ashouri Mirsadeghi, Narjes" userId="885f8a9b-7a98-482c-87ce-b549ef05319a" providerId="ADAL" clId="{EE2820A9-A6F6-43C6-94A3-717944F8ECFD}" dt="2026-03-25T01:47:19.015" v="10" actId="1076"/>
          <ac:spMkLst>
            <pc:docMk/>
            <pc:sldMk cId="1250256449" sldId="260"/>
            <ac:spMk id="23" creationId="{390139F1-B853-564A-AD70-1B4AF7B75156}"/>
          </ac:spMkLst>
        </pc:spChg>
        <pc:spChg chg="mod">
          <ac:chgData name="Ashouri Mirsadeghi, Narjes" userId="885f8a9b-7a98-482c-87ce-b549ef05319a" providerId="ADAL" clId="{EE2820A9-A6F6-43C6-94A3-717944F8ECFD}" dt="2026-03-25T02:31:36.753" v="205" actId="108"/>
          <ac:spMkLst>
            <pc:docMk/>
            <pc:sldMk cId="1250256449" sldId="260"/>
            <ac:spMk id="24" creationId="{FFA3DCE6-277E-965F-60C5-FAA7397A088D}"/>
          </ac:spMkLst>
        </pc:spChg>
        <pc:spChg chg="mod">
          <ac:chgData name="Ashouri Mirsadeghi, Narjes" userId="885f8a9b-7a98-482c-87ce-b549ef05319a" providerId="ADAL" clId="{EE2820A9-A6F6-43C6-94A3-717944F8ECFD}" dt="2026-03-25T01:50:44.306" v="11" actId="20577"/>
          <ac:spMkLst>
            <pc:docMk/>
            <pc:sldMk cId="1250256449" sldId="260"/>
            <ac:spMk id="58" creationId="{4BD0C0AF-B2AD-2407-7829-05D740EAED27}"/>
          </ac:spMkLst>
        </pc:spChg>
        <pc:spChg chg="mod">
          <ac:chgData name="Ashouri Mirsadeghi, Narjes" userId="885f8a9b-7a98-482c-87ce-b549ef05319a" providerId="ADAL" clId="{EE2820A9-A6F6-43C6-94A3-717944F8ECFD}" dt="2026-03-25T01:57:46.968" v="42" actId="20577"/>
          <ac:spMkLst>
            <pc:docMk/>
            <pc:sldMk cId="1250256449" sldId="260"/>
            <ac:spMk id="82" creationId="{817F49F0-1BF8-D0CD-9CC9-AA729F533D76}"/>
          </ac:spMkLst>
        </pc:spChg>
        <pc:spChg chg="mod">
          <ac:chgData name="Ashouri Mirsadeghi, Narjes" userId="885f8a9b-7a98-482c-87ce-b549ef05319a" providerId="ADAL" clId="{EE2820A9-A6F6-43C6-94A3-717944F8ECFD}" dt="2026-03-25T02:02:42.451" v="61" actId="20577"/>
          <ac:spMkLst>
            <pc:docMk/>
            <pc:sldMk cId="1250256449" sldId="260"/>
            <ac:spMk id="122" creationId="{10B6B212-0D53-593A-3AAE-4C2FAA0863A4}"/>
          </ac:spMkLst>
        </pc:spChg>
        <pc:grpChg chg="mod">
          <ac:chgData name="Ashouri Mirsadeghi, Narjes" userId="885f8a9b-7a98-482c-87ce-b549ef05319a" providerId="ADAL" clId="{EE2820A9-A6F6-43C6-94A3-717944F8ECFD}" dt="2026-03-25T02:20:41.397" v="164" actId="1035"/>
          <ac:grpSpMkLst>
            <pc:docMk/>
            <pc:sldMk cId="1250256449" sldId="260"/>
            <ac:grpSpMk id="16" creationId="{C16B9668-2F76-47D4-6F01-07A0DC678F2A}"/>
          </ac:grpSpMkLst>
        </pc:grpChg>
        <pc:cxnChg chg="add mod">
          <ac:chgData name="Ashouri Mirsadeghi, Narjes" userId="885f8a9b-7a98-482c-87ce-b549ef05319a" providerId="ADAL" clId="{EE2820A9-A6F6-43C6-94A3-717944F8ECFD}" dt="2026-03-25T01:52:49.044" v="13" actId="13822"/>
          <ac:cxnSpMkLst>
            <pc:docMk/>
            <pc:sldMk cId="1250256449" sldId="260"/>
            <ac:cxnSpMk id="17" creationId="{16943251-5CB2-0905-23D8-F6093EEE4FC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shouri Mirsadeghi, Narjes" userId="885f8a9b-7a98-482c-87ce-b549ef05319a" providerId="ADAL" clId="{EE2820A9-A6F6-43C6-94A3-717944F8ECFD}" dt="2026-03-25T02:31:26.914" v="203" actId="20577"/>
              <pc2:cmMkLst xmlns:pc2="http://schemas.microsoft.com/office/powerpoint/2019/9/main/command">
                <pc:docMk/>
                <pc:sldMk cId="1250256449" sldId="260"/>
                <pc2:cmMk id="{8BB5BC79-8C4D-BF49-A92A-E62E82D06025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owa-my.sharepoint.com/personal/ashourimirsadeghi_uiowa_edu/Documents/HRIF/Poster%20Files/HRIF-NEW-2-7-2026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owa-my.sharepoint.com/personal/ashourimirsadeghi_uiowa_edu/Documents/HRIF/Poster%20Files/HRIF-NEW-2-7-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owa-my.sharepoint.com/personal/ashourimirsadeghi_uiowa_edu/Documents/HRIF/Poster%20Files/HRIF-NEW-2-7-202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owa-my.sharepoint.com/personal/ashourimirsadeghi_uiowa_edu/Documents/HRIF/Poster%20Files/HRIF-NEW-2-7-202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owa-my.sharepoint.com/personal/ashourimirsadeghi_uiowa_edu/Documents/HRIF/Poster%20Files/HRIF-NEW-2-7-2026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{"Competent"}</c:f>
              <c:strCache>
                <c:ptCount val="1"/>
                <c:pt idx="0">
                  <c:v>Competent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Sheet1!$B$2:$B$26</c:f>
              <c:strCache>
                <c:ptCount val="2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A</c:v>
                </c:pt>
                <c:pt idx="6">
                  <c:v>B</c:v>
                </c:pt>
                <c:pt idx="7">
                  <c:v>C</c:v>
                </c:pt>
                <c:pt idx="8">
                  <c:v>D</c:v>
                </c:pt>
                <c:pt idx="9">
                  <c:v>E</c:v>
                </c:pt>
                <c:pt idx="10">
                  <c:v>A</c:v>
                </c:pt>
                <c:pt idx="11">
                  <c:v>B</c:v>
                </c:pt>
                <c:pt idx="12">
                  <c:v>C</c:v>
                </c:pt>
                <c:pt idx="13">
                  <c:v>D</c:v>
                </c:pt>
                <c:pt idx="14">
                  <c:v>E</c:v>
                </c:pt>
                <c:pt idx="15">
                  <c:v>A</c:v>
                </c:pt>
                <c:pt idx="16">
                  <c:v>B</c:v>
                </c:pt>
                <c:pt idx="17">
                  <c:v>C</c:v>
                </c:pt>
                <c:pt idx="18">
                  <c:v>D</c:v>
                </c:pt>
                <c:pt idx="19">
                  <c:v>E</c:v>
                </c:pt>
                <c:pt idx="20">
                  <c:v>A</c:v>
                </c:pt>
                <c:pt idx="21">
                  <c:v>B</c:v>
                </c:pt>
                <c:pt idx="22">
                  <c:v>C</c:v>
                </c:pt>
                <c:pt idx="23">
                  <c:v>D</c:v>
                </c:pt>
                <c:pt idx="24">
                  <c:v>E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5"/>
                <c:pt idx="0">
                  <c:v>87.096774193548384</c:v>
                </c:pt>
                <c:pt idx="1">
                  <c:v>67.857142857142861</c:v>
                </c:pt>
                <c:pt idx="2">
                  <c:v>96.774193548387103</c:v>
                </c:pt>
                <c:pt idx="3">
                  <c:v>70.370370370370367</c:v>
                </c:pt>
                <c:pt idx="4">
                  <c:v>45.833333333333336</c:v>
                </c:pt>
                <c:pt idx="5">
                  <c:v>80.645161290322577</c:v>
                </c:pt>
                <c:pt idx="6">
                  <c:v>53.571428571428569</c:v>
                </c:pt>
                <c:pt idx="7">
                  <c:v>51.612903225806448</c:v>
                </c:pt>
                <c:pt idx="8">
                  <c:v>55.555555555555557</c:v>
                </c:pt>
                <c:pt idx="9">
                  <c:v>62.5</c:v>
                </c:pt>
                <c:pt idx="10">
                  <c:v>90.322580645161295</c:v>
                </c:pt>
                <c:pt idx="11">
                  <c:v>82.142857142857139</c:v>
                </c:pt>
                <c:pt idx="12">
                  <c:v>74.193548387096769</c:v>
                </c:pt>
                <c:pt idx="13">
                  <c:v>62.962962962962962</c:v>
                </c:pt>
                <c:pt idx="14">
                  <c:v>54.166666666666664</c:v>
                </c:pt>
                <c:pt idx="15">
                  <c:v>74.193548387096769</c:v>
                </c:pt>
                <c:pt idx="16">
                  <c:v>46.428571428571431</c:v>
                </c:pt>
                <c:pt idx="17">
                  <c:v>74.193548387096769</c:v>
                </c:pt>
                <c:pt idx="18">
                  <c:v>66.666666666666671</c:v>
                </c:pt>
                <c:pt idx="19">
                  <c:v>54.166666666666664</c:v>
                </c:pt>
                <c:pt idx="20">
                  <c:v>87.096774193548384</c:v>
                </c:pt>
                <c:pt idx="21">
                  <c:v>82.142857142857139</c:v>
                </c:pt>
                <c:pt idx="22">
                  <c:v>64.516129032258064</c:v>
                </c:pt>
                <c:pt idx="23">
                  <c:v>37.037037037037038</c:v>
                </c:pt>
                <c:pt idx="24">
                  <c:v>20.833333333333332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3-4DD7-A02F-F4FB792A6FA8}"/>
            </c:ext>
          </c:extLst>
        </c:ser>
        <c:ser>
          <c:idx val="1"/>
          <c:order val="1"/>
          <c:tx>
            <c:strRef>
              <c:f>{"Emerging"}</c:f>
              <c:strCache>
                <c:ptCount val="1"/>
                <c:pt idx="0">
                  <c:v>Emerging</c:v>
                </c:pt>
              </c:strCache>
            </c:strRef>
          </c:tx>
          <c:spPr>
            <a:solidFill>
              <a:srgbClr val="44B3E1"/>
            </a:solidFill>
            <a:ln>
              <a:noFill/>
            </a:ln>
            <a:effectLst/>
          </c:spPr>
          <c:invertIfNegative val="0"/>
          <c:cat>
            <c:strRef>
              <c:f>Sheet1!$B$2:$B$26</c:f>
              <c:strCache>
                <c:ptCount val="2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A</c:v>
                </c:pt>
                <c:pt idx="6">
                  <c:v>B</c:v>
                </c:pt>
                <c:pt idx="7">
                  <c:v>C</c:v>
                </c:pt>
                <c:pt idx="8">
                  <c:v>D</c:v>
                </c:pt>
                <c:pt idx="9">
                  <c:v>E</c:v>
                </c:pt>
                <c:pt idx="10">
                  <c:v>A</c:v>
                </c:pt>
                <c:pt idx="11">
                  <c:v>B</c:v>
                </c:pt>
                <c:pt idx="12">
                  <c:v>C</c:v>
                </c:pt>
                <c:pt idx="13">
                  <c:v>D</c:v>
                </c:pt>
                <c:pt idx="14">
                  <c:v>E</c:v>
                </c:pt>
                <c:pt idx="15">
                  <c:v>A</c:v>
                </c:pt>
                <c:pt idx="16">
                  <c:v>B</c:v>
                </c:pt>
                <c:pt idx="17">
                  <c:v>C</c:v>
                </c:pt>
                <c:pt idx="18">
                  <c:v>D</c:v>
                </c:pt>
                <c:pt idx="19">
                  <c:v>E</c:v>
                </c:pt>
                <c:pt idx="20">
                  <c:v>A</c:v>
                </c:pt>
                <c:pt idx="21">
                  <c:v>B</c:v>
                </c:pt>
                <c:pt idx="22">
                  <c:v>C</c:v>
                </c:pt>
                <c:pt idx="23">
                  <c:v>D</c:v>
                </c:pt>
                <c:pt idx="24">
                  <c:v>E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12.903225806451612</c:v>
                </c:pt>
                <c:pt idx="1">
                  <c:v>32.142857142857146</c:v>
                </c:pt>
                <c:pt idx="2">
                  <c:v>3.225806451612903</c:v>
                </c:pt>
                <c:pt idx="3">
                  <c:v>29.62962962962963</c:v>
                </c:pt>
                <c:pt idx="4">
                  <c:v>50</c:v>
                </c:pt>
                <c:pt idx="5">
                  <c:v>16.129032258064516</c:v>
                </c:pt>
                <c:pt idx="6">
                  <c:v>42.857142857142854</c:v>
                </c:pt>
                <c:pt idx="7">
                  <c:v>48.387096774193552</c:v>
                </c:pt>
                <c:pt idx="8">
                  <c:v>40.74074074074074</c:v>
                </c:pt>
                <c:pt idx="9">
                  <c:v>33.333333333333336</c:v>
                </c:pt>
                <c:pt idx="10">
                  <c:v>9.67741935483871</c:v>
                </c:pt>
                <c:pt idx="11">
                  <c:v>17.857142857142858</c:v>
                </c:pt>
                <c:pt idx="12">
                  <c:v>22.580645161290324</c:v>
                </c:pt>
                <c:pt idx="13">
                  <c:v>37.037037037037038</c:v>
                </c:pt>
                <c:pt idx="14">
                  <c:v>45.833333333333336</c:v>
                </c:pt>
                <c:pt idx="15">
                  <c:v>25.806451612903224</c:v>
                </c:pt>
                <c:pt idx="16">
                  <c:v>50</c:v>
                </c:pt>
                <c:pt idx="17">
                  <c:v>22.580645161290324</c:v>
                </c:pt>
                <c:pt idx="18">
                  <c:v>29.62962962962963</c:v>
                </c:pt>
                <c:pt idx="19">
                  <c:v>45.833333333333336</c:v>
                </c:pt>
                <c:pt idx="20">
                  <c:v>12.903225806451612</c:v>
                </c:pt>
                <c:pt idx="21">
                  <c:v>17.857142857142858</c:v>
                </c:pt>
                <c:pt idx="22">
                  <c:v>35.483870967741936</c:v>
                </c:pt>
                <c:pt idx="23">
                  <c:v>44.444444444444443</c:v>
                </c:pt>
                <c:pt idx="24">
                  <c:v>70.833333333333329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E3-4DD7-A02F-F4FB792A6FA8}"/>
            </c:ext>
          </c:extLst>
        </c:ser>
        <c:ser>
          <c:idx val="2"/>
          <c:order val="2"/>
          <c:tx>
            <c:v>At Risk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Sheet1!$B$2:$B$26</c:f>
              <c:strCache>
                <c:ptCount val="2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A</c:v>
                </c:pt>
                <c:pt idx="6">
                  <c:v>B</c:v>
                </c:pt>
                <c:pt idx="7">
                  <c:v>C</c:v>
                </c:pt>
                <c:pt idx="8">
                  <c:v>D</c:v>
                </c:pt>
                <c:pt idx="9">
                  <c:v>E</c:v>
                </c:pt>
                <c:pt idx="10">
                  <c:v>A</c:v>
                </c:pt>
                <c:pt idx="11">
                  <c:v>B</c:v>
                </c:pt>
                <c:pt idx="12">
                  <c:v>C</c:v>
                </c:pt>
                <c:pt idx="13">
                  <c:v>D</c:v>
                </c:pt>
                <c:pt idx="14">
                  <c:v>E</c:v>
                </c:pt>
                <c:pt idx="15">
                  <c:v>A</c:v>
                </c:pt>
                <c:pt idx="16">
                  <c:v>B</c:v>
                </c:pt>
                <c:pt idx="17">
                  <c:v>C</c:v>
                </c:pt>
                <c:pt idx="18">
                  <c:v>D</c:v>
                </c:pt>
                <c:pt idx="19">
                  <c:v>E</c:v>
                </c:pt>
                <c:pt idx="20">
                  <c:v>A</c:v>
                </c:pt>
                <c:pt idx="21">
                  <c:v>B</c:v>
                </c:pt>
                <c:pt idx="22">
                  <c:v>C</c:v>
                </c:pt>
                <c:pt idx="23">
                  <c:v>D</c:v>
                </c:pt>
                <c:pt idx="24">
                  <c:v>E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4.166666666666667</c:v>
                </c:pt>
                <c:pt idx="5">
                  <c:v>3.225806451612903</c:v>
                </c:pt>
                <c:pt idx="6">
                  <c:v>3.5714285714285716</c:v>
                </c:pt>
                <c:pt idx="7">
                  <c:v>0</c:v>
                </c:pt>
                <c:pt idx="8">
                  <c:v>3.7037037037037037</c:v>
                </c:pt>
                <c:pt idx="9">
                  <c:v>4.166666666666667</c:v>
                </c:pt>
                <c:pt idx="10">
                  <c:v>0</c:v>
                </c:pt>
                <c:pt idx="11">
                  <c:v>0</c:v>
                </c:pt>
                <c:pt idx="12">
                  <c:v>3.225806451612903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3.5714285714285716</c:v>
                </c:pt>
                <c:pt idx="17">
                  <c:v>3.225806451612903</c:v>
                </c:pt>
                <c:pt idx="18">
                  <c:v>3.7037037037037037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18.518518518518519</c:v>
                </c:pt>
                <c:pt idx="24">
                  <c:v>8.3333333333333339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E3-4DD7-A02F-F4FB792A6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00"/>
        <c:axId val="310289928"/>
        <c:axId val="310291976"/>
      </c:barChart>
      <c:catAx>
        <c:axId val="31028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0291976"/>
        <c:crosses val="autoZero"/>
        <c:auto val="1"/>
        <c:lblAlgn val="ctr"/>
        <c:lblOffset val="100"/>
        <c:noMultiLvlLbl val="0"/>
      </c:catAx>
      <c:valAx>
        <c:axId val="310291976"/>
        <c:scaling>
          <c:orientation val="minMax"/>
          <c:max val="1.05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028992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65153834937299"/>
          <c:y val="4.5254629629629631E-2"/>
          <c:w val="0.76587561971420237"/>
          <c:h val="0.6614004629629629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0928356177700011"/>
                  <c:y val="-0.2492494390049407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'10 00-13 30'!$K$2:$K$28</c:f>
              <c:numCache>
                <c:formatCode>General</c:formatCode>
                <c:ptCount val="27"/>
                <c:pt idx="0">
                  <c:v>21</c:v>
                </c:pt>
                <c:pt idx="1">
                  <c:v>31</c:v>
                </c:pt>
                <c:pt idx="2">
                  <c:v>31</c:v>
                </c:pt>
                <c:pt idx="3">
                  <c:v>14</c:v>
                </c:pt>
                <c:pt idx="4">
                  <c:v>15</c:v>
                </c:pt>
                <c:pt idx="5">
                  <c:v>24</c:v>
                </c:pt>
                <c:pt idx="6">
                  <c:v>27</c:v>
                </c:pt>
                <c:pt idx="7">
                  <c:v>21</c:v>
                </c:pt>
                <c:pt idx="8">
                  <c:v>32</c:v>
                </c:pt>
                <c:pt idx="9">
                  <c:v>30</c:v>
                </c:pt>
                <c:pt idx="10">
                  <c:v>34</c:v>
                </c:pt>
                <c:pt idx="11">
                  <c:v>27</c:v>
                </c:pt>
                <c:pt idx="12">
                  <c:v>32</c:v>
                </c:pt>
                <c:pt idx="13">
                  <c:v>30</c:v>
                </c:pt>
                <c:pt idx="14">
                  <c:v>31</c:v>
                </c:pt>
                <c:pt idx="15">
                  <c:v>31</c:v>
                </c:pt>
                <c:pt idx="16">
                  <c:v>22</c:v>
                </c:pt>
                <c:pt idx="17">
                  <c:v>14</c:v>
                </c:pt>
                <c:pt idx="18">
                  <c:v>26</c:v>
                </c:pt>
                <c:pt idx="19">
                  <c:v>21</c:v>
                </c:pt>
                <c:pt idx="20">
                  <c:v>29</c:v>
                </c:pt>
                <c:pt idx="21">
                  <c:v>22</c:v>
                </c:pt>
                <c:pt idx="22">
                  <c:v>22</c:v>
                </c:pt>
                <c:pt idx="23">
                  <c:v>29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</c:numCache>
            </c:numRef>
          </c:xVal>
          <c:yVal>
            <c:numRef>
              <c:f>'10 00-13 30'!$AL$2:$AL$28</c:f>
              <c:numCache>
                <c:formatCode>General</c:formatCode>
                <c:ptCount val="27"/>
                <c:pt idx="0">
                  <c:v>85</c:v>
                </c:pt>
                <c:pt idx="1">
                  <c:v>110</c:v>
                </c:pt>
                <c:pt idx="2">
                  <c:v>105</c:v>
                </c:pt>
                <c:pt idx="3">
                  <c:v>85</c:v>
                </c:pt>
                <c:pt idx="4">
                  <c:v>100</c:v>
                </c:pt>
                <c:pt idx="5">
                  <c:v>85</c:v>
                </c:pt>
                <c:pt idx="6">
                  <c:v>85</c:v>
                </c:pt>
                <c:pt idx="7">
                  <c:v>85</c:v>
                </c:pt>
                <c:pt idx="8">
                  <c:v>90</c:v>
                </c:pt>
                <c:pt idx="9">
                  <c:v>100</c:v>
                </c:pt>
                <c:pt idx="10">
                  <c:v>90</c:v>
                </c:pt>
                <c:pt idx="11">
                  <c:v>55</c:v>
                </c:pt>
                <c:pt idx="12">
                  <c:v>95</c:v>
                </c:pt>
                <c:pt idx="13">
                  <c:v>95</c:v>
                </c:pt>
                <c:pt idx="14">
                  <c:v>95</c:v>
                </c:pt>
                <c:pt idx="15">
                  <c:v>55</c:v>
                </c:pt>
                <c:pt idx="16">
                  <c:v>85</c:v>
                </c:pt>
                <c:pt idx="17">
                  <c:v>90</c:v>
                </c:pt>
                <c:pt idx="18">
                  <c:v>105</c:v>
                </c:pt>
                <c:pt idx="19">
                  <c:v>75</c:v>
                </c:pt>
                <c:pt idx="20">
                  <c:v>75</c:v>
                </c:pt>
                <c:pt idx="21">
                  <c:v>85</c:v>
                </c:pt>
                <c:pt idx="22">
                  <c:v>95</c:v>
                </c:pt>
                <c:pt idx="23">
                  <c:v>90</c:v>
                </c:pt>
                <c:pt idx="24">
                  <c:v>105</c:v>
                </c:pt>
                <c:pt idx="25">
                  <c:v>55</c:v>
                </c:pt>
                <c:pt idx="26">
                  <c:v>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7D-4D28-8AC4-B60C5FDE5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03751"/>
        <c:axId val="1540705799"/>
      </c:scatterChart>
      <c:valAx>
        <c:axId val="1540703751"/>
        <c:scaling>
          <c:orientation val="minMax"/>
          <c:max val="42"/>
          <c:min val="1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5799"/>
        <c:crosses val="autoZero"/>
        <c:crossBetween val="midCat"/>
        <c:majorUnit val="10"/>
      </c:valAx>
      <c:valAx>
        <c:axId val="1540705799"/>
        <c:scaling>
          <c:orientation val="minMax"/>
          <c:max val="15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3751"/>
        <c:crosses val="autoZero"/>
        <c:crossBetween val="midCat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36505267570720329"/>
                  <c:y val="-0.3204943132108486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'14 00-17 30'!$K$2:$K$25</c:f>
              <c:numCache>
                <c:formatCode>General</c:formatCode>
                <c:ptCount val="24"/>
                <c:pt idx="0">
                  <c:v>32</c:v>
                </c:pt>
                <c:pt idx="1">
                  <c:v>30</c:v>
                </c:pt>
                <c:pt idx="2">
                  <c:v>34</c:v>
                </c:pt>
                <c:pt idx="3">
                  <c:v>31</c:v>
                </c:pt>
                <c:pt idx="4">
                  <c:v>34</c:v>
                </c:pt>
                <c:pt idx="5">
                  <c:v>30</c:v>
                </c:pt>
                <c:pt idx="6">
                  <c:v>32</c:v>
                </c:pt>
                <c:pt idx="7">
                  <c:v>29</c:v>
                </c:pt>
                <c:pt idx="8">
                  <c:v>33</c:v>
                </c:pt>
                <c:pt idx="9">
                  <c:v>28</c:v>
                </c:pt>
                <c:pt idx="10">
                  <c:v>34</c:v>
                </c:pt>
                <c:pt idx="11">
                  <c:v>30</c:v>
                </c:pt>
                <c:pt idx="12">
                  <c:v>31</c:v>
                </c:pt>
                <c:pt idx="13">
                  <c:v>27</c:v>
                </c:pt>
                <c:pt idx="14">
                  <c:v>36</c:v>
                </c:pt>
                <c:pt idx="15">
                  <c:v>34</c:v>
                </c:pt>
                <c:pt idx="16">
                  <c:v>31</c:v>
                </c:pt>
                <c:pt idx="17">
                  <c:v>34</c:v>
                </c:pt>
                <c:pt idx="18">
                  <c:v>19</c:v>
                </c:pt>
                <c:pt idx="19">
                  <c:v>32</c:v>
                </c:pt>
                <c:pt idx="20">
                  <c:v>23</c:v>
                </c:pt>
                <c:pt idx="21">
                  <c:v>26</c:v>
                </c:pt>
                <c:pt idx="22">
                  <c:v>35</c:v>
                </c:pt>
                <c:pt idx="23">
                  <c:v>30</c:v>
                </c:pt>
              </c:numCache>
            </c:numRef>
          </c:xVal>
          <c:yVal>
            <c:numRef>
              <c:f>'14 00-17 30'!$AL$2:$AL$25</c:f>
              <c:numCache>
                <c:formatCode>General</c:formatCode>
                <c:ptCount val="24"/>
                <c:pt idx="0">
                  <c:v>85</c:v>
                </c:pt>
                <c:pt idx="1">
                  <c:v>95</c:v>
                </c:pt>
                <c:pt idx="2">
                  <c:v>85</c:v>
                </c:pt>
                <c:pt idx="3">
                  <c:v>85</c:v>
                </c:pt>
                <c:pt idx="4">
                  <c:v>95</c:v>
                </c:pt>
                <c:pt idx="5">
                  <c:v>105</c:v>
                </c:pt>
                <c:pt idx="6">
                  <c:v>100</c:v>
                </c:pt>
                <c:pt idx="7">
                  <c:v>80</c:v>
                </c:pt>
                <c:pt idx="8">
                  <c:v>80</c:v>
                </c:pt>
                <c:pt idx="9">
                  <c:v>70</c:v>
                </c:pt>
                <c:pt idx="10">
                  <c:v>75</c:v>
                </c:pt>
                <c:pt idx="11">
                  <c:v>85</c:v>
                </c:pt>
                <c:pt idx="12">
                  <c:v>85</c:v>
                </c:pt>
                <c:pt idx="13">
                  <c:v>85</c:v>
                </c:pt>
                <c:pt idx="14">
                  <c:v>95</c:v>
                </c:pt>
                <c:pt idx="15">
                  <c:v>95</c:v>
                </c:pt>
                <c:pt idx="16">
                  <c:v>85</c:v>
                </c:pt>
                <c:pt idx="17">
                  <c:v>85</c:v>
                </c:pt>
                <c:pt idx="18">
                  <c:v>100</c:v>
                </c:pt>
                <c:pt idx="19">
                  <c:v>85</c:v>
                </c:pt>
                <c:pt idx="20">
                  <c:v>85</c:v>
                </c:pt>
                <c:pt idx="21">
                  <c:v>95</c:v>
                </c:pt>
                <c:pt idx="22">
                  <c:v>90</c:v>
                </c:pt>
                <c:pt idx="23">
                  <c:v>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07-4125-B885-9E8F794E6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03751"/>
        <c:axId val="1540705799"/>
      </c:scatterChart>
      <c:valAx>
        <c:axId val="1540703751"/>
        <c:scaling>
          <c:orientation val="minMax"/>
          <c:max val="37"/>
          <c:min val="1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5799"/>
        <c:crosses val="autoZero"/>
        <c:crossBetween val="midCat"/>
        <c:majorUnit val="5"/>
      </c:valAx>
      <c:valAx>
        <c:axId val="1540705799"/>
        <c:scaling>
          <c:orientation val="minMax"/>
          <c:max val="15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3751"/>
        <c:crosses val="autoZero"/>
        <c:crossBetween val="midCat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716368353261398"/>
                  <c:y val="-0.2618431263592553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'0 16-3 30'!$S$2:$S$32</c:f>
              <c:numCache>
                <c:formatCode>General</c:formatCode>
                <c:ptCount val="31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10</c:v>
                </c:pt>
                <c:pt idx="9">
                  <c:v>5</c:v>
                </c:pt>
                <c:pt idx="10">
                  <c:v>6</c:v>
                </c:pt>
                <c:pt idx="11">
                  <c:v>8</c:v>
                </c:pt>
                <c:pt idx="12">
                  <c:v>5</c:v>
                </c:pt>
                <c:pt idx="13">
                  <c:v>4</c:v>
                </c:pt>
                <c:pt idx="14">
                  <c:v>7</c:v>
                </c:pt>
                <c:pt idx="15">
                  <c:v>11</c:v>
                </c:pt>
                <c:pt idx="16">
                  <c:v>7</c:v>
                </c:pt>
                <c:pt idx="17">
                  <c:v>12</c:v>
                </c:pt>
                <c:pt idx="18">
                  <c:v>12</c:v>
                </c:pt>
                <c:pt idx="19">
                  <c:v>8</c:v>
                </c:pt>
                <c:pt idx="20">
                  <c:v>10</c:v>
                </c:pt>
                <c:pt idx="21">
                  <c:v>8</c:v>
                </c:pt>
                <c:pt idx="22">
                  <c:v>3</c:v>
                </c:pt>
                <c:pt idx="23">
                  <c:v>9</c:v>
                </c:pt>
                <c:pt idx="24">
                  <c:v>7</c:v>
                </c:pt>
                <c:pt idx="25">
                  <c:v>12</c:v>
                </c:pt>
                <c:pt idx="26">
                  <c:v>12</c:v>
                </c:pt>
                <c:pt idx="27">
                  <c:v>8</c:v>
                </c:pt>
                <c:pt idx="28">
                  <c:v>6</c:v>
                </c:pt>
                <c:pt idx="29">
                  <c:v>7</c:v>
                </c:pt>
                <c:pt idx="30">
                  <c:v>10</c:v>
                </c:pt>
              </c:numCache>
            </c:numRef>
          </c:xVal>
          <c:yVal>
            <c:numRef>
              <c:f>'0 16-3 30'!$AN$2:$AN$32</c:f>
              <c:numCache>
                <c:formatCode>General</c:formatCode>
                <c:ptCount val="31"/>
                <c:pt idx="0">
                  <c:v>87</c:v>
                </c:pt>
                <c:pt idx="1">
                  <c:v>69</c:v>
                </c:pt>
                <c:pt idx="2">
                  <c:v>91</c:v>
                </c:pt>
                <c:pt idx="3">
                  <c:v>74</c:v>
                </c:pt>
                <c:pt idx="4">
                  <c:v>82</c:v>
                </c:pt>
                <c:pt idx="5">
                  <c:v>79</c:v>
                </c:pt>
                <c:pt idx="6">
                  <c:v>91</c:v>
                </c:pt>
                <c:pt idx="7">
                  <c:v>84</c:v>
                </c:pt>
                <c:pt idx="8">
                  <c:v>90</c:v>
                </c:pt>
                <c:pt idx="9">
                  <c:v>82</c:v>
                </c:pt>
                <c:pt idx="10">
                  <c:v>106</c:v>
                </c:pt>
                <c:pt idx="11">
                  <c:v>113</c:v>
                </c:pt>
                <c:pt idx="12">
                  <c:v>87</c:v>
                </c:pt>
                <c:pt idx="13">
                  <c:v>101</c:v>
                </c:pt>
                <c:pt idx="14">
                  <c:v>106</c:v>
                </c:pt>
                <c:pt idx="15">
                  <c:v>84</c:v>
                </c:pt>
                <c:pt idx="16">
                  <c:v>91</c:v>
                </c:pt>
                <c:pt idx="17">
                  <c:v>82</c:v>
                </c:pt>
                <c:pt idx="18">
                  <c:v>119</c:v>
                </c:pt>
                <c:pt idx="19">
                  <c:v>84</c:v>
                </c:pt>
                <c:pt idx="20">
                  <c:v>84</c:v>
                </c:pt>
                <c:pt idx="21">
                  <c:v>96</c:v>
                </c:pt>
                <c:pt idx="22">
                  <c:v>79</c:v>
                </c:pt>
                <c:pt idx="23">
                  <c:v>90</c:v>
                </c:pt>
                <c:pt idx="24">
                  <c:v>96</c:v>
                </c:pt>
                <c:pt idx="25">
                  <c:v>69</c:v>
                </c:pt>
                <c:pt idx="26">
                  <c:v>79</c:v>
                </c:pt>
                <c:pt idx="27">
                  <c:v>84</c:v>
                </c:pt>
                <c:pt idx="28">
                  <c:v>79</c:v>
                </c:pt>
                <c:pt idx="29">
                  <c:v>87</c:v>
                </c:pt>
                <c:pt idx="30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8A-4035-8F44-0E00A3F2F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03751"/>
        <c:axId val="1540705799"/>
      </c:scatterChart>
      <c:valAx>
        <c:axId val="1540703751"/>
        <c:scaling>
          <c:orientation val="minMax"/>
          <c:max val="1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Screening Scores at 0:16-3:30</a:t>
                </a:r>
              </a:p>
            </c:rich>
          </c:tx>
          <c:layout>
            <c:manualLayout>
              <c:xMode val="edge"/>
              <c:yMode val="edge"/>
              <c:x val="0.15652059650819417"/>
              <c:y val="0.8658479445636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5799"/>
        <c:crosses val="autoZero"/>
        <c:crossBetween val="midCat"/>
        <c:majorUnit val="5"/>
      </c:valAx>
      <c:valAx>
        <c:axId val="1540705799"/>
        <c:scaling>
          <c:orientation val="minMax"/>
          <c:max val="15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3751"/>
        <c:crosses val="autoZero"/>
        <c:crossBetween val="midCat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4992830757266452"/>
                  <c:y val="-0.1805965660542432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'4 00_6 30'!$S$2:$S$29</c:f>
              <c:numCache>
                <c:formatCode>General</c:formatCode>
                <c:ptCount val="28"/>
                <c:pt idx="0">
                  <c:v>13</c:v>
                </c:pt>
                <c:pt idx="1">
                  <c:v>7</c:v>
                </c:pt>
                <c:pt idx="2">
                  <c:v>14</c:v>
                </c:pt>
                <c:pt idx="3">
                  <c:v>12</c:v>
                </c:pt>
                <c:pt idx="4">
                  <c:v>17</c:v>
                </c:pt>
                <c:pt idx="5">
                  <c:v>13</c:v>
                </c:pt>
                <c:pt idx="6">
                  <c:v>13</c:v>
                </c:pt>
                <c:pt idx="7">
                  <c:v>16</c:v>
                </c:pt>
                <c:pt idx="8">
                  <c:v>10</c:v>
                </c:pt>
                <c:pt idx="9">
                  <c:v>14</c:v>
                </c:pt>
                <c:pt idx="10">
                  <c:v>18</c:v>
                </c:pt>
                <c:pt idx="11">
                  <c:v>18</c:v>
                </c:pt>
                <c:pt idx="12">
                  <c:v>5</c:v>
                </c:pt>
                <c:pt idx="13">
                  <c:v>9</c:v>
                </c:pt>
                <c:pt idx="14">
                  <c:v>13</c:v>
                </c:pt>
                <c:pt idx="15">
                  <c:v>16</c:v>
                </c:pt>
                <c:pt idx="16">
                  <c:v>6</c:v>
                </c:pt>
                <c:pt idx="17">
                  <c:v>8</c:v>
                </c:pt>
                <c:pt idx="18">
                  <c:v>16</c:v>
                </c:pt>
                <c:pt idx="19">
                  <c:v>9</c:v>
                </c:pt>
                <c:pt idx="20">
                  <c:v>18</c:v>
                </c:pt>
                <c:pt idx="21">
                  <c:v>12</c:v>
                </c:pt>
                <c:pt idx="22">
                  <c:v>11</c:v>
                </c:pt>
                <c:pt idx="23">
                  <c:v>12</c:v>
                </c:pt>
                <c:pt idx="24">
                  <c:v>9</c:v>
                </c:pt>
                <c:pt idx="25">
                  <c:v>9</c:v>
                </c:pt>
                <c:pt idx="26">
                  <c:v>16</c:v>
                </c:pt>
                <c:pt idx="27">
                  <c:v>15</c:v>
                </c:pt>
              </c:numCache>
            </c:numRef>
          </c:xVal>
          <c:yVal>
            <c:numRef>
              <c:f>'4 00_6 30'!$AN$2:$AN$29</c:f>
              <c:numCache>
                <c:formatCode>General</c:formatCode>
                <c:ptCount val="28"/>
                <c:pt idx="0">
                  <c:v>94</c:v>
                </c:pt>
                <c:pt idx="1">
                  <c:v>84</c:v>
                </c:pt>
                <c:pt idx="2">
                  <c:v>94</c:v>
                </c:pt>
                <c:pt idx="3">
                  <c:v>100</c:v>
                </c:pt>
                <c:pt idx="4">
                  <c:v>102</c:v>
                </c:pt>
                <c:pt idx="5">
                  <c:v>84</c:v>
                </c:pt>
                <c:pt idx="6">
                  <c:v>113</c:v>
                </c:pt>
                <c:pt idx="7">
                  <c:v>77</c:v>
                </c:pt>
                <c:pt idx="8">
                  <c:v>84</c:v>
                </c:pt>
                <c:pt idx="9">
                  <c:v>96</c:v>
                </c:pt>
                <c:pt idx="10">
                  <c:v>113</c:v>
                </c:pt>
                <c:pt idx="11">
                  <c:v>58</c:v>
                </c:pt>
                <c:pt idx="12">
                  <c:v>69</c:v>
                </c:pt>
                <c:pt idx="13">
                  <c:v>74</c:v>
                </c:pt>
                <c:pt idx="14">
                  <c:v>82</c:v>
                </c:pt>
                <c:pt idx="15">
                  <c:v>96</c:v>
                </c:pt>
                <c:pt idx="16">
                  <c:v>79</c:v>
                </c:pt>
                <c:pt idx="17">
                  <c:v>79</c:v>
                </c:pt>
                <c:pt idx="18">
                  <c:v>84</c:v>
                </c:pt>
                <c:pt idx="19">
                  <c:v>79</c:v>
                </c:pt>
                <c:pt idx="20">
                  <c:v>82</c:v>
                </c:pt>
                <c:pt idx="21">
                  <c:v>91</c:v>
                </c:pt>
                <c:pt idx="22">
                  <c:v>87</c:v>
                </c:pt>
                <c:pt idx="23">
                  <c:v>84</c:v>
                </c:pt>
                <c:pt idx="24">
                  <c:v>91</c:v>
                </c:pt>
                <c:pt idx="25">
                  <c:v>91</c:v>
                </c:pt>
                <c:pt idx="26">
                  <c:v>101</c:v>
                </c:pt>
                <c:pt idx="27">
                  <c:v>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A7-4B4E-AE5E-D6140B4CF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03751"/>
        <c:axId val="1540705799"/>
      </c:scatterChart>
      <c:valAx>
        <c:axId val="1540703751"/>
        <c:scaling>
          <c:orientation val="minMax"/>
          <c:max val="2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b="1" dirty="0"/>
                  <a:t>Screening Scores at 4:00-6:30</a:t>
                </a:r>
              </a:p>
            </c:rich>
          </c:tx>
          <c:layout>
            <c:manualLayout>
              <c:xMode val="edge"/>
              <c:yMode val="edge"/>
              <c:x val="0.16211537605540452"/>
              <c:y val="0.866623115056215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5799"/>
        <c:crosses val="autoZero"/>
        <c:crossBetween val="midCat"/>
        <c:majorUnit val="5"/>
      </c:valAx>
      <c:valAx>
        <c:axId val="1540705799"/>
        <c:scaling>
          <c:orientation val="minMax"/>
          <c:max val="13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3751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35559504714688439"/>
                  <c:y val="-0.1721397455526392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'7 00-9 30'!$S$2:$S$32</c:f>
              <c:numCache>
                <c:formatCode>General</c:formatCode>
                <c:ptCount val="31"/>
                <c:pt idx="0">
                  <c:v>18</c:v>
                </c:pt>
                <c:pt idx="1">
                  <c:v>25</c:v>
                </c:pt>
                <c:pt idx="2">
                  <c:v>18</c:v>
                </c:pt>
                <c:pt idx="3">
                  <c:v>19</c:v>
                </c:pt>
                <c:pt idx="4">
                  <c:v>19</c:v>
                </c:pt>
                <c:pt idx="5">
                  <c:v>15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24</c:v>
                </c:pt>
                <c:pt idx="10">
                  <c:v>22</c:v>
                </c:pt>
                <c:pt idx="11">
                  <c:v>19</c:v>
                </c:pt>
                <c:pt idx="12">
                  <c:v>17</c:v>
                </c:pt>
                <c:pt idx="13">
                  <c:v>27</c:v>
                </c:pt>
                <c:pt idx="14">
                  <c:v>18</c:v>
                </c:pt>
                <c:pt idx="15">
                  <c:v>28</c:v>
                </c:pt>
                <c:pt idx="16">
                  <c:v>21</c:v>
                </c:pt>
                <c:pt idx="17">
                  <c:v>22</c:v>
                </c:pt>
                <c:pt idx="18">
                  <c:v>20</c:v>
                </c:pt>
                <c:pt idx="19">
                  <c:v>27</c:v>
                </c:pt>
                <c:pt idx="20">
                  <c:v>28</c:v>
                </c:pt>
                <c:pt idx="21">
                  <c:v>30</c:v>
                </c:pt>
                <c:pt idx="22">
                  <c:v>18</c:v>
                </c:pt>
                <c:pt idx="23">
                  <c:v>22</c:v>
                </c:pt>
                <c:pt idx="24">
                  <c:v>15</c:v>
                </c:pt>
                <c:pt idx="25">
                  <c:v>16</c:v>
                </c:pt>
                <c:pt idx="26">
                  <c:v>10</c:v>
                </c:pt>
                <c:pt idx="27">
                  <c:v>17</c:v>
                </c:pt>
                <c:pt idx="28">
                  <c:v>12</c:v>
                </c:pt>
                <c:pt idx="29">
                  <c:v>11</c:v>
                </c:pt>
                <c:pt idx="30">
                  <c:v>11</c:v>
                </c:pt>
              </c:numCache>
            </c:numRef>
          </c:xVal>
          <c:yVal>
            <c:numRef>
              <c:f>'7 00-9 30'!$AN$2:$AN$32</c:f>
              <c:numCache>
                <c:formatCode>General</c:formatCode>
                <c:ptCount val="31"/>
                <c:pt idx="0">
                  <c:v>109</c:v>
                </c:pt>
                <c:pt idx="1">
                  <c:v>106</c:v>
                </c:pt>
                <c:pt idx="2">
                  <c:v>84</c:v>
                </c:pt>
                <c:pt idx="3">
                  <c:v>84</c:v>
                </c:pt>
                <c:pt idx="4">
                  <c:v>82</c:v>
                </c:pt>
                <c:pt idx="5">
                  <c:v>69</c:v>
                </c:pt>
                <c:pt idx="6">
                  <c:v>94</c:v>
                </c:pt>
                <c:pt idx="7">
                  <c:v>90</c:v>
                </c:pt>
                <c:pt idx="8">
                  <c:v>106</c:v>
                </c:pt>
                <c:pt idx="9">
                  <c:v>113</c:v>
                </c:pt>
                <c:pt idx="10">
                  <c:v>119</c:v>
                </c:pt>
                <c:pt idx="11">
                  <c:v>77</c:v>
                </c:pt>
                <c:pt idx="12">
                  <c:v>84</c:v>
                </c:pt>
                <c:pt idx="13">
                  <c:v>94</c:v>
                </c:pt>
                <c:pt idx="14">
                  <c:v>74</c:v>
                </c:pt>
                <c:pt idx="15">
                  <c:v>90</c:v>
                </c:pt>
                <c:pt idx="16">
                  <c:v>84</c:v>
                </c:pt>
                <c:pt idx="17">
                  <c:v>84</c:v>
                </c:pt>
                <c:pt idx="18">
                  <c:v>87</c:v>
                </c:pt>
                <c:pt idx="19">
                  <c:v>96</c:v>
                </c:pt>
                <c:pt idx="20">
                  <c:v>106</c:v>
                </c:pt>
                <c:pt idx="21">
                  <c:v>113</c:v>
                </c:pt>
                <c:pt idx="22">
                  <c:v>79</c:v>
                </c:pt>
                <c:pt idx="23">
                  <c:v>96</c:v>
                </c:pt>
                <c:pt idx="24">
                  <c:v>74</c:v>
                </c:pt>
                <c:pt idx="25">
                  <c:v>82</c:v>
                </c:pt>
                <c:pt idx="26">
                  <c:v>79</c:v>
                </c:pt>
                <c:pt idx="27">
                  <c:v>84</c:v>
                </c:pt>
                <c:pt idx="28">
                  <c:v>91</c:v>
                </c:pt>
                <c:pt idx="29">
                  <c:v>91</c:v>
                </c:pt>
                <c:pt idx="30">
                  <c:v>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DFC-4207-B05D-F373E5978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03751"/>
        <c:axId val="1540705799"/>
      </c:scatterChart>
      <c:valAx>
        <c:axId val="1540703751"/>
        <c:scaling>
          <c:orientation val="minMax"/>
          <c:max val="32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b="1" dirty="0"/>
                  <a:t>Screening Scores at 7:00-9:30</a:t>
                </a:r>
              </a:p>
            </c:rich>
          </c:tx>
          <c:layout>
            <c:manualLayout>
              <c:xMode val="edge"/>
              <c:yMode val="edge"/>
              <c:x val="0.16985922655396823"/>
              <c:y val="0.872343057167514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5799"/>
        <c:crosses val="autoZero"/>
        <c:crossBetween val="midCat"/>
        <c:majorUnit val="5"/>
      </c:valAx>
      <c:valAx>
        <c:axId val="1540705799"/>
        <c:scaling>
          <c:orientation val="minMax"/>
          <c:max val="15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3751"/>
        <c:crosses val="autoZero"/>
        <c:crossBetween val="midCat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7696455477787496"/>
                  <c:y val="-0.2089630723242927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'10 00-13 30'!$S$2:$S$28</c:f>
              <c:numCache>
                <c:formatCode>General</c:formatCode>
                <c:ptCount val="27"/>
                <c:pt idx="0">
                  <c:v>31</c:v>
                </c:pt>
                <c:pt idx="1">
                  <c:v>39</c:v>
                </c:pt>
                <c:pt idx="2">
                  <c:v>35</c:v>
                </c:pt>
                <c:pt idx="3">
                  <c:v>14</c:v>
                </c:pt>
                <c:pt idx="4">
                  <c:v>14</c:v>
                </c:pt>
                <c:pt idx="5">
                  <c:v>32</c:v>
                </c:pt>
                <c:pt idx="6">
                  <c:v>26</c:v>
                </c:pt>
                <c:pt idx="7">
                  <c:v>30</c:v>
                </c:pt>
                <c:pt idx="8">
                  <c:v>32</c:v>
                </c:pt>
                <c:pt idx="9">
                  <c:v>30</c:v>
                </c:pt>
                <c:pt idx="10">
                  <c:v>39</c:v>
                </c:pt>
                <c:pt idx="11">
                  <c:v>24</c:v>
                </c:pt>
                <c:pt idx="12">
                  <c:v>40</c:v>
                </c:pt>
                <c:pt idx="13">
                  <c:v>33</c:v>
                </c:pt>
                <c:pt idx="14">
                  <c:v>31</c:v>
                </c:pt>
                <c:pt idx="15">
                  <c:v>30</c:v>
                </c:pt>
                <c:pt idx="16">
                  <c:v>23</c:v>
                </c:pt>
                <c:pt idx="17">
                  <c:v>13</c:v>
                </c:pt>
                <c:pt idx="18">
                  <c:v>30</c:v>
                </c:pt>
                <c:pt idx="19">
                  <c:v>20</c:v>
                </c:pt>
                <c:pt idx="20">
                  <c:v>30</c:v>
                </c:pt>
                <c:pt idx="21">
                  <c:v>24</c:v>
                </c:pt>
                <c:pt idx="22">
                  <c:v>24</c:v>
                </c:pt>
                <c:pt idx="23">
                  <c:v>27</c:v>
                </c:pt>
                <c:pt idx="24">
                  <c:v>12</c:v>
                </c:pt>
                <c:pt idx="25">
                  <c:v>12</c:v>
                </c:pt>
                <c:pt idx="26">
                  <c:v>16</c:v>
                </c:pt>
              </c:numCache>
            </c:numRef>
          </c:xVal>
          <c:yVal>
            <c:numRef>
              <c:f>'10 00-13 30'!$AN$2:$AN$28</c:f>
              <c:numCache>
                <c:formatCode>General</c:formatCode>
                <c:ptCount val="27"/>
                <c:pt idx="0">
                  <c:v>84</c:v>
                </c:pt>
                <c:pt idx="1">
                  <c:v>113</c:v>
                </c:pt>
                <c:pt idx="2">
                  <c:v>96</c:v>
                </c:pt>
                <c:pt idx="3">
                  <c:v>82</c:v>
                </c:pt>
                <c:pt idx="4">
                  <c:v>79</c:v>
                </c:pt>
                <c:pt idx="5">
                  <c:v>84</c:v>
                </c:pt>
                <c:pt idx="6">
                  <c:v>84</c:v>
                </c:pt>
                <c:pt idx="7">
                  <c:v>84</c:v>
                </c:pt>
                <c:pt idx="8">
                  <c:v>82</c:v>
                </c:pt>
                <c:pt idx="9">
                  <c:v>94</c:v>
                </c:pt>
                <c:pt idx="10">
                  <c:v>87</c:v>
                </c:pt>
                <c:pt idx="11">
                  <c:v>58</c:v>
                </c:pt>
                <c:pt idx="12">
                  <c:v>84</c:v>
                </c:pt>
                <c:pt idx="13">
                  <c:v>77</c:v>
                </c:pt>
                <c:pt idx="14">
                  <c:v>84</c:v>
                </c:pt>
                <c:pt idx="15">
                  <c:v>69</c:v>
                </c:pt>
                <c:pt idx="16">
                  <c:v>79</c:v>
                </c:pt>
                <c:pt idx="17">
                  <c:v>79</c:v>
                </c:pt>
                <c:pt idx="18">
                  <c:v>101</c:v>
                </c:pt>
                <c:pt idx="19">
                  <c:v>74</c:v>
                </c:pt>
                <c:pt idx="20">
                  <c:v>82</c:v>
                </c:pt>
                <c:pt idx="21">
                  <c:v>79</c:v>
                </c:pt>
                <c:pt idx="22">
                  <c:v>84</c:v>
                </c:pt>
                <c:pt idx="23">
                  <c:v>91</c:v>
                </c:pt>
                <c:pt idx="24">
                  <c:v>91</c:v>
                </c:pt>
                <c:pt idx="25">
                  <c:v>69</c:v>
                </c:pt>
                <c:pt idx="26">
                  <c:v>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FDF-41C9-AD41-611F35C7F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03751"/>
        <c:axId val="1540705799"/>
      </c:scatterChart>
      <c:valAx>
        <c:axId val="1540703751"/>
        <c:scaling>
          <c:orientation val="minMax"/>
          <c:max val="47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Screening Scores at10:00-13:30</a:t>
                </a:r>
              </a:p>
            </c:rich>
          </c:tx>
          <c:layout>
            <c:manualLayout>
              <c:xMode val="edge"/>
              <c:yMode val="edge"/>
              <c:x val="0.17817258542778067"/>
              <c:y val="0.85458431821236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5799"/>
        <c:crosses val="autoZero"/>
        <c:crossBetween val="midCat"/>
        <c:majorUnit val="10"/>
      </c:valAx>
      <c:valAx>
        <c:axId val="1540705799"/>
        <c:scaling>
          <c:orientation val="minMax"/>
          <c:max val="13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3751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250622752017109"/>
                  <c:y val="-0.158675543161271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'14 00-17 30'!$S$2:$S$25</c:f>
              <c:numCache>
                <c:formatCode>General</c:formatCode>
                <c:ptCount val="24"/>
                <c:pt idx="0">
                  <c:v>29</c:v>
                </c:pt>
                <c:pt idx="1">
                  <c:v>28</c:v>
                </c:pt>
                <c:pt idx="2">
                  <c:v>35</c:v>
                </c:pt>
                <c:pt idx="3">
                  <c:v>32</c:v>
                </c:pt>
                <c:pt idx="4">
                  <c:v>39</c:v>
                </c:pt>
                <c:pt idx="5">
                  <c:v>40</c:v>
                </c:pt>
                <c:pt idx="6">
                  <c:v>42</c:v>
                </c:pt>
                <c:pt idx="7">
                  <c:v>32</c:v>
                </c:pt>
                <c:pt idx="8">
                  <c:v>41</c:v>
                </c:pt>
                <c:pt idx="9">
                  <c:v>30</c:v>
                </c:pt>
                <c:pt idx="10">
                  <c:v>43</c:v>
                </c:pt>
                <c:pt idx="11">
                  <c:v>39</c:v>
                </c:pt>
                <c:pt idx="12">
                  <c:v>35</c:v>
                </c:pt>
                <c:pt idx="13">
                  <c:v>33</c:v>
                </c:pt>
                <c:pt idx="14">
                  <c:v>35</c:v>
                </c:pt>
                <c:pt idx="15">
                  <c:v>35</c:v>
                </c:pt>
                <c:pt idx="16">
                  <c:v>39</c:v>
                </c:pt>
                <c:pt idx="17">
                  <c:v>39</c:v>
                </c:pt>
                <c:pt idx="18">
                  <c:v>19</c:v>
                </c:pt>
                <c:pt idx="19">
                  <c:v>30</c:v>
                </c:pt>
                <c:pt idx="20">
                  <c:v>26</c:v>
                </c:pt>
                <c:pt idx="21">
                  <c:v>28</c:v>
                </c:pt>
                <c:pt idx="22">
                  <c:v>41</c:v>
                </c:pt>
                <c:pt idx="23">
                  <c:v>36</c:v>
                </c:pt>
              </c:numCache>
            </c:numRef>
          </c:xVal>
          <c:yVal>
            <c:numRef>
              <c:f>'14 00-17 30'!$AN$2:$AN$25</c:f>
              <c:numCache>
                <c:formatCode>General</c:formatCode>
                <c:ptCount val="24"/>
                <c:pt idx="0">
                  <c:v>74</c:v>
                </c:pt>
                <c:pt idx="1">
                  <c:v>90</c:v>
                </c:pt>
                <c:pt idx="2">
                  <c:v>109</c:v>
                </c:pt>
                <c:pt idx="3">
                  <c:v>90</c:v>
                </c:pt>
                <c:pt idx="4">
                  <c:v>82</c:v>
                </c:pt>
                <c:pt idx="5">
                  <c:v>106</c:v>
                </c:pt>
                <c:pt idx="6">
                  <c:v>113</c:v>
                </c:pt>
                <c:pt idx="7">
                  <c:v>90</c:v>
                </c:pt>
                <c:pt idx="8">
                  <c:v>94</c:v>
                </c:pt>
                <c:pt idx="9">
                  <c:v>74</c:v>
                </c:pt>
                <c:pt idx="10">
                  <c:v>84</c:v>
                </c:pt>
                <c:pt idx="11">
                  <c:v>84</c:v>
                </c:pt>
                <c:pt idx="12">
                  <c:v>84</c:v>
                </c:pt>
                <c:pt idx="13">
                  <c:v>82</c:v>
                </c:pt>
                <c:pt idx="14">
                  <c:v>77</c:v>
                </c:pt>
                <c:pt idx="15">
                  <c:v>84</c:v>
                </c:pt>
                <c:pt idx="16">
                  <c:v>84</c:v>
                </c:pt>
                <c:pt idx="17">
                  <c:v>84</c:v>
                </c:pt>
                <c:pt idx="18">
                  <c:v>79</c:v>
                </c:pt>
                <c:pt idx="19">
                  <c:v>79</c:v>
                </c:pt>
                <c:pt idx="20">
                  <c:v>79</c:v>
                </c:pt>
                <c:pt idx="21">
                  <c:v>84</c:v>
                </c:pt>
                <c:pt idx="22">
                  <c:v>91</c:v>
                </c:pt>
                <c:pt idx="23">
                  <c:v>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B3-4B7F-9BA0-5DB109DA0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03751"/>
        <c:axId val="1540705799"/>
      </c:scatterChart>
      <c:valAx>
        <c:axId val="1540703751"/>
        <c:scaling>
          <c:orientation val="minMax"/>
          <c:max val="52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Screening Scores at 14:00-17:30</a:t>
                </a:r>
              </a:p>
            </c:rich>
          </c:tx>
          <c:layout>
            <c:manualLayout>
              <c:xMode val="edge"/>
              <c:yMode val="edge"/>
              <c:x val="0.15836204757163214"/>
              <c:y val="0.85754750250912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5799"/>
        <c:crosses val="autoZero"/>
        <c:crossBetween val="midCat"/>
        <c:majorUnit val="10"/>
      </c:valAx>
      <c:valAx>
        <c:axId val="1540705799"/>
        <c:scaling>
          <c:orientation val="minMax"/>
          <c:max val="125"/>
          <c:min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3751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28257785344399"/>
          <c:y val="0.10760869565217392"/>
          <c:w val="0.78265736208649594"/>
          <c:h val="0.72842158317166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Test!$AL$68</c:f>
              <c:strCache>
                <c:ptCount val="1"/>
                <c:pt idx="0">
                  <c:v>&lt;70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30'!$BG$69:$BG$71</c:f>
              <c:numCache>
                <c:formatCode>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7-4A8F-A0C7-780EA7ABA99D}"/>
            </c:ext>
          </c:extLst>
        </c:ser>
        <c:ser>
          <c:idx val="1"/>
          <c:order val="1"/>
          <c:tx>
            <c:strRef>
              <c:f>Test!$AM$68</c:f>
              <c:strCache>
                <c:ptCount val="1"/>
                <c:pt idx="0">
                  <c:v>70_84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57-4A8F-A0C7-780EA7ABA99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957-4A8F-A0C7-780EA7ABA9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30'!$BH$69:$BH$71</c:f>
              <c:numCache>
                <c:formatCode>0.0</c:formatCode>
                <c:ptCount val="3"/>
                <c:pt idx="0">
                  <c:v>40</c:v>
                </c:pt>
                <c:pt idx="1">
                  <c:v>70.588235294117652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57-4A8F-A0C7-780EA7ABA99D}"/>
            </c:ext>
          </c:extLst>
        </c:ser>
        <c:ser>
          <c:idx val="2"/>
          <c:order val="2"/>
          <c:tx>
            <c:strRef>
              <c:f>Test!$AN$68</c:f>
              <c:strCache>
                <c:ptCount val="1"/>
                <c:pt idx="0">
                  <c:v>85_100</c:v>
                </c:pt>
              </c:strCache>
            </c:strRef>
          </c:tx>
          <c:spPr>
            <a:solidFill>
              <a:srgbClr val="8ED97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957-4A8F-A0C7-780EA7ABA99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957-4A8F-A0C7-780EA7ABA9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30'!$BI$69:$BI$71</c:f>
              <c:numCache>
                <c:formatCode>0.0</c:formatCode>
                <c:ptCount val="3"/>
                <c:pt idx="0">
                  <c:v>40</c:v>
                </c:pt>
                <c:pt idx="1">
                  <c:v>17.647058823529413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57-4A8F-A0C7-780EA7ABA99D}"/>
            </c:ext>
          </c:extLst>
        </c:ser>
        <c:ser>
          <c:idx val="3"/>
          <c:order val="3"/>
          <c:tx>
            <c:strRef>
              <c:f>Test!$AO$68</c:f>
              <c:strCache>
                <c:ptCount val="1"/>
                <c:pt idx="0">
                  <c:v>&gt;100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957-4A8F-A0C7-780EA7ABA99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57-4A8F-A0C7-780EA7ABA9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30'!$BJ$69:$BJ$71</c:f>
              <c:numCache>
                <c:formatCode>0.0</c:formatCode>
                <c:ptCount val="3"/>
                <c:pt idx="0">
                  <c:v>20</c:v>
                </c:pt>
                <c:pt idx="1">
                  <c:v>11.764705882352942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57-4A8F-A0C7-780EA7ABA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126472"/>
        <c:axId val="1392144392"/>
      </c:barChart>
      <c:catAx>
        <c:axId val="139212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44392"/>
        <c:crosses val="autoZero"/>
        <c:auto val="1"/>
        <c:lblAlgn val="ctr"/>
        <c:lblOffset val="100"/>
        <c:noMultiLvlLbl val="0"/>
      </c:catAx>
      <c:valAx>
        <c:axId val="1392144392"/>
        <c:scaling>
          <c:orientation val="minMax"/>
          <c:max val="10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264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28257785344399"/>
          <c:y val="0.10157004830917875"/>
          <c:w val="0.80893363836277221"/>
          <c:h val="0.73446023051466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Test!$AL$68</c:f>
              <c:strCache>
                <c:ptCount val="1"/>
                <c:pt idx="0">
                  <c:v>&lt;70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30'!$BB$69:$BB$71</c:f>
              <c:numCache>
                <c:formatCode>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0-46E7-BEF3-8B603FC665BC}"/>
            </c:ext>
          </c:extLst>
        </c:ser>
        <c:ser>
          <c:idx val="1"/>
          <c:order val="1"/>
          <c:tx>
            <c:strRef>
              <c:f>Test!$AM$68</c:f>
              <c:strCache>
                <c:ptCount val="1"/>
                <c:pt idx="0">
                  <c:v>70_84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A0-46E7-BEF3-8B603FC66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30'!$BC$69:$BC$71</c:f>
              <c:numCache>
                <c:formatCode>0.0</c:formatCode>
                <c:ptCount val="3"/>
                <c:pt idx="0">
                  <c:v>69.230769230769226</c:v>
                </c:pt>
                <c:pt idx="1">
                  <c:v>54.545454545454547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A0-46E7-BEF3-8B603FC665BC}"/>
            </c:ext>
          </c:extLst>
        </c:ser>
        <c:ser>
          <c:idx val="2"/>
          <c:order val="2"/>
          <c:tx>
            <c:strRef>
              <c:f>Test!$AN$68</c:f>
              <c:strCache>
                <c:ptCount val="1"/>
                <c:pt idx="0">
                  <c:v>85_100</c:v>
                </c:pt>
              </c:strCache>
            </c:strRef>
          </c:tx>
          <c:spPr>
            <a:solidFill>
              <a:srgbClr val="8ED97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A0-46E7-BEF3-8B603FC66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30'!$BD$69:$BD$71</c:f>
              <c:numCache>
                <c:formatCode>0.0</c:formatCode>
                <c:ptCount val="3"/>
                <c:pt idx="0">
                  <c:v>15.384615384615385</c:v>
                </c:pt>
                <c:pt idx="1">
                  <c:v>36.363636363636367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A0-46E7-BEF3-8B603FC665BC}"/>
            </c:ext>
          </c:extLst>
        </c:ser>
        <c:ser>
          <c:idx val="3"/>
          <c:order val="3"/>
          <c:tx>
            <c:strRef>
              <c:f>Test!$AO$68</c:f>
              <c:strCache>
                <c:ptCount val="1"/>
                <c:pt idx="0">
                  <c:v>&gt;100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A0-46E7-BEF3-8B603FC66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30'!$BE$69:$BE$71</c:f>
              <c:numCache>
                <c:formatCode>0.0</c:formatCode>
                <c:ptCount val="3"/>
                <c:pt idx="0">
                  <c:v>15.384615384615385</c:v>
                </c:pt>
                <c:pt idx="1">
                  <c:v>9.0909090909090917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A0-46E7-BEF3-8B603FC66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126472"/>
        <c:axId val="1392144392"/>
      </c:barChart>
      <c:catAx>
        <c:axId val="139212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44392"/>
        <c:crosses val="autoZero"/>
        <c:auto val="1"/>
        <c:lblAlgn val="ctr"/>
        <c:lblOffset val="100"/>
        <c:noMultiLvlLbl val="0"/>
      </c:catAx>
      <c:valAx>
        <c:axId val="1392144392"/>
        <c:scaling>
          <c:orientation val="minMax"/>
          <c:max val="10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264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751968503937"/>
          <c:y val="9.553140096618358E-2"/>
          <c:w val="0.78160276418150432"/>
          <c:h val="0.74237371143824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Test!$AL$68</c:f>
              <c:strCache>
                <c:ptCount val="1"/>
                <c:pt idx="0">
                  <c:v>&lt;70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30'!$AM$69:$AM$71</c:f>
              <c:numCache>
                <c:formatCode>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6-4C9F-B2A2-3C2A7F123334}"/>
            </c:ext>
          </c:extLst>
        </c:ser>
        <c:ser>
          <c:idx val="1"/>
          <c:order val="1"/>
          <c:tx>
            <c:strRef>
              <c:f>Test!$AM$68</c:f>
              <c:strCache>
                <c:ptCount val="1"/>
                <c:pt idx="0">
                  <c:v>70_84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016-4C9F-B2A2-3C2A7F1233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16-4C9F-B2A2-3C2A7F12333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30'!$AN$69:$AN$71</c:f>
              <c:numCache>
                <c:formatCode>0.0</c:formatCode>
                <c:ptCount val="3"/>
                <c:pt idx="0">
                  <c:v>9.0909090909090917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16-4C9F-B2A2-3C2A7F123334}"/>
            </c:ext>
          </c:extLst>
        </c:ser>
        <c:ser>
          <c:idx val="2"/>
          <c:order val="2"/>
          <c:tx>
            <c:strRef>
              <c:f>Test!$AN$68</c:f>
              <c:strCache>
                <c:ptCount val="1"/>
                <c:pt idx="0">
                  <c:v>85_100</c:v>
                </c:pt>
              </c:strCache>
            </c:strRef>
          </c:tx>
          <c:spPr>
            <a:solidFill>
              <a:srgbClr val="8ED97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016-4C9F-B2A2-3C2A7F1233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30'!$AO$69:$AO$71</c:f>
              <c:numCache>
                <c:formatCode>0.0</c:formatCode>
                <c:ptCount val="3"/>
                <c:pt idx="0">
                  <c:v>90.909090909090907</c:v>
                </c:pt>
                <c:pt idx="1">
                  <c:v>58.333333333333336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16-4C9F-B2A2-3C2A7F123334}"/>
            </c:ext>
          </c:extLst>
        </c:ser>
        <c:ser>
          <c:idx val="3"/>
          <c:order val="3"/>
          <c:tx>
            <c:strRef>
              <c:f>Test!$AO$68</c:f>
              <c:strCache>
                <c:ptCount val="1"/>
                <c:pt idx="0">
                  <c:v>&gt;100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16-4C9F-B2A2-3C2A7F1233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16-4C9F-B2A2-3C2A7F1233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30'!$AP$69:$AP$71</c:f>
              <c:numCache>
                <c:formatCode>0.0</c:formatCode>
                <c:ptCount val="3"/>
                <c:pt idx="0">
                  <c:v>0</c:v>
                </c:pt>
                <c:pt idx="1">
                  <c:v>16.666666666666668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16-4C9F-B2A2-3C2A7F123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126472"/>
        <c:axId val="1392144392"/>
      </c:barChart>
      <c:catAx>
        <c:axId val="139212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44392"/>
        <c:crosses val="autoZero"/>
        <c:auto val="1"/>
        <c:lblAlgn val="ctr"/>
        <c:lblOffset val="100"/>
        <c:noMultiLvlLbl val="0"/>
      </c:catAx>
      <c:valAx>
        <c:axId val="1392144392"/>
        <c:scaling>
          <c:orientation val="minMax"/>
          <c:max val="10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264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28257785344399"/>
          <c:y val="9.553140096618358E-2"/>
          <c:w val="0.7939186233477572"/>
          <c:h val="0.74049887785765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Test!$AL$68</c:f>
              <c:strCache>
                <c:ptCount val="1"/>
                <c:pt idx="0">
                  <c:v>&lt;70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71-4955-A3E9-1A0AAD962D1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71-4955-A3E9-1A0AAD962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30'!$AW$69:$AW$71</c:f>
              <c:numCache>
                <c:formatCode>0.0</c:formatCode>
                <c:ptCount val="3"/>
                <c:pt idx="0">
                  <c:v>0</c:v>
                </c:pt>
                <c:pt idx="1">
                  <c:v>27.272727272727273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71-4955-A3E9-1A0AAD962D1F}"/>
            </c:ext>
          </c:extLst>
        </c:ser>
        <c:ser>
          <c:idx val="1"/>
          <c:order val="1"/>
          <c:tx>
            <c:strRef>
              <c:f>Test!$AM$68</c:f>
              <c:strCache>
                <c:ptCount val="1"/>
                <c:pt idx="0">
                  <c:v>70_84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71-4955-A3E9-1A0AAD962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30'!$AX$69:$AX$71</c:f>
              <c:numCache>
                <c:formatCode>0.0</c:formatCode>
                <c:ptCount val="3"/>
                <c:pt idx="0">
                  <c:v>30.76923076923077</c:v>
                </c:pt>
                <c:pt idx="1">
                  <c:v>18.181818181818183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71-4955-A3E9-1A0AAD962D1F}"/>
            </c:ext>
          </c:extLst>
        </c:ser>
        <c:ser>
          <c:idx val="2"/>
          <c:order val="2"/>
          <c:tx>
            <c:strRef>
              <c:f>Test!$AN$68</c:f>
              <c:strCache>
                <c:ptCount val="1"/>
                <c:pt idx="0">
                  <c:v>85_100</c:v>
                </c:pt>
              </c:strCache>
            </c:strRef>
          </c:tx>
          <c:spPr>
            <a:solidFill>
              <a:srgbClr val="8ED97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71-4955-A3E9-1A0AAD962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30'!$AY$69:$AY$71</c:f>
              <c:numCache>
                <c:formatCode>0.0</c:formatCode>
                <c:ptCount val="3"/>
                <c:pt idx="0">
                  <c:v>46.153846153846153</c:v>
                </c:pt>
                <c:pt idx="1">
                  <c:v>36.363636363636367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71-4955-A3E9-1A0AAD962D1F}"/>
            </c:ext>
          </c:extLst>
        </c:ser>
        <c:ser>
          <c:idx val="3"/>
          <c:order val="3"/>
          <c:tx>
            <c:strRef>
              <c:f>Test!$AO$68</c:f>
              <c:strCache>
                <c:ptCount val="1"/>
                <c:pt idx="0">
                  <c:v>&gt;100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71-4955-A3E9-1A0AAD962D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30'!$AZ$69:$AZ$71</c:f>
              <c:numCache>
                <c:formatCode>0.0</c:formatCode>
                <c:ptCount val="3"/>
                <c:pt idx="0">
                  <c:v>23.076923076923077</c:v>
                </c:pt>
                <c:pt idx="1">
                  <c:v>18.181818181818183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71-4955-A3E9-1A0AAD962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126472"/>
        <c:axId val="1392144392"/>
      </c:barChart>
      <c:catAx>
        <c:axId val="139212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44392"/>
        <c:crosses val="autoZero"/>
        <c:auto val="1"/>
        <c:lblAlgn val="ctr"/>
        <c:lblOffset val="100"/>
        <c:noMultiLvlLbl val="0"/>
      </c:catAx>
      <c:valAx>
        <c:axId val="1392144392"/>
        <c:scaling>
          <c:orientation val="minMax"/>
          <c:max val="10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264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28257785344399"/>
          <c:y val="9.553140096618358E-2"/>
          <c:w val="0.78265736208649594"/>
          <c:h val="0.74049887785765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Test!$AL$68</c:f>
              <c:strCache>
                <c:ptCount val="1"/>
                <c:pt idx="0">
                  <c:v>&lt;70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37-467D-BB75-869DE19DFB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37-467D-BB75-869DE19DF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30'!$AR$69:$AR$71</c:f>
              <c:numCache>
                <c:formatCode>0.0</c:formatCode>
                <c:ptCount val="3"/>
                <c:pt idx="0">
                  <c:v>6.666666666666667</c:v>
                </c:pt>
                <c:pt idx="1">
                  <c:v>25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7-467D-BB75-869DE19DFBDC}"/>
            </c:ext>
          </c:extLst>
        </c:ser>
        <c:ser>
          <c:idx val="1"/>
          <c:order val="1"/>
          <c:tx>
            <c:strRef>
              <c:f>Test!$AM$68</c:f>
              <c:strCache>
                <c:ptCount val="1"/>
                <c:pt idx="0">
                  <c:v>70_84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37-467D-BB75-869DE19DFB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37-467D-BB75-869DE19DFB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337-467D-BB75-869DE19DF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30'!$AS$69:$AS$71</c:f>
              <c:numCache>
                <c:formatCode>0.0</c:formatCode>
                <c:ptCount val="3"/>
                <c:pt idx="0">
                  <c:v>20</c:v>
                </c:pt>
                <c:pt idx="1">
                  <c:v>25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37-467D-BB75-869DE19DFBDC}"/>
            </c:ext>
          </c:extLst>
        </c:ser>
        <c:ser>
          <c:idx val="2"/>
          <c:order val="2"/>
          <c:tx>
            <c:strRef>
              <c:f>Test!$AN$68</c:f>
              <c:strCache>
                <c:ptCount val="1"/>
                <c:pt idx="0">
                  <c:v>85_100</c:v>
                </c:pt>
              </c:strCache>
            </c:strRef>
          </c:tx>
          <c:spPr>
            <a:solidFill>
              <a:srgbClr val="8ED97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337-467D-BB75-869DE19DFBD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337-467D-BB75-869DE19DFB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37-467D-BB75-869DE19DF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30'!$AT$69:$AT$71</c:f>
              <c:numCache>
                <c:formatCode>0.0</c:formatCode>
                <c:ptCount val="3"/>
                <c:pt idx="0">
                  <c:v>40</c:v>
                </c:pt>
                <c:pt idx="1">
                  <c:v>50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37-467D-BB75-869DE19DFBDC}"/>
            </c:ext>
          </c:extLst>
        </c:ser>
        <c:ser>
          <c:idx val="3"/>
          <c:order val="3"/>
          <c:tx>
            <c:strRef>
              <c:f>Test!$AO$68</c:f>
              <c:strCache>
                <c:ptCount val="1"/>
                <c:pt idx="0">
                  <c:v>&gt;100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37-467D-BB75-869DE19DFB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37-467D-BB75-869DE19DF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00-17 30'!$AL$69:$AL$71</c:f>
              <c:strCache>
                <c:ptCount val="3"/>
                <c:pt idx="0">
                  <c:v>Low Risk</c:v>
                </c:pt>
                <c:pt idx="1">
                  <c:v>Borderline</c:v>
                </c:pt>
                <c:pt idx="2">
                  <c:v>High Risk</c:v>
                </c:pt>
              </c:strCache>
            </c:strRef>
          </c:cat>
          <c:val>
            <c:numRef>
              <c:f>'14 00-17 30'!$AU$69:$AU$71</c:f>
              <c:numCache>
                <c:formatCode>0.0</c:formatCode>
                <c:ptCount val="3"/>
                <c:pt idx="0">
                  <c:v>33.333333333333336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337-467D-BB75-869DE19DF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126472"/>
        <c:axId val="1392144392"/>
      </c:barChart>
      <c:catAx>
        <c:axId val="139212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44392"/>
        <c:crosses val="autoZero"/>
        <c:auto val="1"/>
        <c:lblAlgn val="ctr"/>
        <c:lblOffset val="100"/>
        <c:noMultiLvlLbl val="0"/>
      </c:catAx>
      <c:valAx>
        <c:axId val="1392144392"/>
        <c:scaling>
          <c:orientation val="minMax"/>
          <c:max val="10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1264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65153834937299"/>
          <c:y val="0.15753968253968254"/>
          <c:w val="0.74272747156605423"/>
          <c:h val="0.6401455026455026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16301308690580343"/>
                  <c:y val="-0.259824813564971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'0 16-3 30'!$K$2:$K$32</c:f>
              <c:numCache>
                <c:formatCode>General</c:formatCode>
                <c:ptCount val="3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9</c:v>
                </c:pt>
                <c:pt idx="8">
                  <c:v>11</c:v>
                </c:pt>
                <c:pt idx="9">
                  <c:v>7</c:v>
                </c:pt>
                <c:pt idx="10">
                  <c:v>8</c:v>
                </c:pt>
                <c:pt idx="11">
                  <c:v>11</c:v>
                </c:pt>
                <c:pt idx="12">
                  <c:v>3</c:v>
                </c:pt>
                <c:pt idx="13">
                  <c:v>3</c:v>
                </c:pt>
                <c:pt idx="14">
                  <c:v>9</c:v>
                </c:pt>
                <c:pt idx="15">
                  <c:v>11</c:v>
                </c:pt>
                <c:pt idx="16">
                  <c:v>8</c:v>
                </c:pt>
                <c:pt idx="17">
                  <c:v>12</c:v>
                </c:pt>
                <c:pt idx="18">
                  <c:v>11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4</c:v>
                </c:pt>
                <c:pt idx="23">
                  <c:v>8</c:v>
                </c:pt>
                <c:pt idx="24">
                  <c:v>9</c:v>
                </c:pt>
                <c:pt idx="25">
                  <c:v>11</c:v>
                </c:pt>
                <c:pt idx="26">
                  <c:v>11</c:v>
                </c:pt>
                <c:pt idx="27">
                  <c:v>9</c:v>
                </c:pt>
                <c:pt idx="28">
                  <c:v>6</c:v>
                </c:pt>
                <c:pt idx="29">
                  <c:v>11</c:v>
                </c:pt>
                <c:pt idx="30">
                  <c:v>5</c:v>
                </c:pt>
              </c:numCache>
            </c:numRef>
          </c:xVal>
          <c:yVal>
            <c:numRef>
              <c:f>'0 16-3 30'!$AL$2:$AL$32</c:f>
              <c:numCache>
                <c:formatCode>General</c:formatCode>
                <c:ptCount val="31"/>
                <c:pt idx="0">
                  <c:v>105</c:v>
                </c:pt>
                <c:pt idx="1">
                  <c:v>55</c:v>
                </c:pt>
                <c:pt idx="2">
                  <c:v>95</c:v>
                </c:pt>
                <c:pt idx="3">
                  <c:v>75</c:v>
                </c:pt>
                <c:pt idx="4">
                  <c:v>75</c:v>
                </c:pt>
                <c:pt idx="5">
                  <c:v>90</c:v>
                </c:pt>
                <c:pt idx="6">
                  <c:v>105</c:v>
                </c:pt>
                <c:pt idx="7">
                  <c:v>85</c:v>
                </c:pt>
                <c:pt idx="8">
                  <c:v>85</c:v>
                </c:pt>
                <c:pt idx="9">
                  <c:v>95</c:v>
                </c:pt>
                <c:pt idx="10">
                  <c:v>105</c:v>
                </c:pt>
                <c:pt idx="11">
                  <c:v>100</c:v>
                </c:pt>
                <c:pt idx="12">
                  <c:v>90</c:v>
                </c:pt>
                <c:pt idx="13">
                  <c:v>105</c:v>
                </c:pt>
                <c:pt idx="14">
                  <c:v>110</c:v>
                </c:pt>
                <c:pt idx="15">
                  <c:v>95</c:v>
                </c:pt>
                <c:pt idx="16">
                  <c:v>90</c:v>
                </c:pt>
                <c:pt idx="17">
                  <c:v>90</c:v>
                </c:pt>
                <c:pt idx="18">
                  <c:v>135</c:v>
                </c:pt>
                <c:pt idx="19">
                  <c:v>85</c:v>
                </c:pt>
                <c:pt idx="20">
                  <c:v>85</c:v>
                </c:pt>
                <c:pt idx="21">
                  <c:v>95</c:v>
                </c:pt>
                <c:pt idx="22">
                  <c:v>85</c:v>
                </c:pt>
                <c:pt idx="23">
                  <c:v>80</c:v>
                </c:pt>
                <c:pt idx="24">
                  <c:v>105</c:v>
                </c:pt>
                <c:pt idx="25">
                  <c:v>55</c:v>
                </c:pt>
                <c:pt idx="26">
                  <c:v>85</c:v>
                </c:pt>
                <c:pt idx="27">
                  <c:v>95</c:v>
                </c:pt>
                <c:pt idx="28">
                  <c:v>100</c:v>
                </c:pt>
                <c:pt idx="29">
                  <c:v>75</c:v>
                </c:pt>
                <c:pt idx="30">
                  <c:v>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F0-4589-9D8C-A5E70A80C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03751"/>
        <c:axId val="1540705799"/>
      </c:scatterChart>
      <c:valAx>
        <c:axId val="1540703751"/>
        <c:scaling>
          <c:orientation val="minMax"/>
          <c:max val="17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5799"/>
        <c:crosses val="autoZero"/>
        <c:crossBetween val="midCat"/>
        <c:majorUnit val="5"/>
      </c:valAx>
      <c:valAx>
        <c:axId val="1540705799"/>
        <c:scaling>
          <c:orientation val="minMax"/>
          <c:max val="15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3751"/>
        <c:crosses val="autoZero"/>
        <c:crossBetween val="midCat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65153834937299"/>
          <c:y val="0.14431216931216931"/>
          <c:w val="0.72343734810926408"/>
          <c:h val="0.6533730158730158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27711492660639642"/>
                  <c:y val="-0.201153501645627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'4 00_6 30'!$K$2:$K$29</c:f>
              <c:numCache>
                <c:formatCode>General</c:formatCode>
                <c:ptCount val="28"/>
                <c:pt idx="0">
                  <c:v>14</c:v>
                </c:pt>
                <c:pt idx="1">
                  <c:v>10</c:v>
                </c:pt>
                <c:pt idx="2">
                  <c:v>11</c:v>
                </c:pt>
                <c:pt idx="3">
                  <c:v>13</c:v>
                </c:pt>
                <c:pt idx="4">
                  <c:v>13</c:v>
                </c:pt>
                <c:pt idx="5">
                  <c:v>15</c:v>
                </c:pt>
                <c:pt idx="6">
                  <c:v>20</c:v>
                </c:pt>
                <c:pt idx="7">
                  <c:v>10</c:v>
                </c:pt>
                <c:pt idx="8">
                  <c:v>11</c:v>
                </c:pt>
                <c:pt idx="9">
                  <c:v>17</c:v>
                </c:pt>
                <c:pt idx="10">
                  <c:v>17</c:v>
                </c:pt>
                <c:pt idx="11">
                  <c:v>12</c:v>
                </c:pt>
                <c:pt idx="12">
                  <c:v>6</c:v>
                </c:pt>
                <c:pt idx="13">
                  <c:v>11</c:v>
                </c:pt>
                <c:pt idx="14">
                  <c:v>10</c:v>
                </c:pt>
                <c:pt idx="15">
                  <c:v>13</c:v>
                </c:pt>
                <c:pt idx="16">
                  <c:v>6</c:v>
                </c:pt>
                <c:pt idx="17">
                  <c:v>8</c:v>
                </c:pt>
                <c:pt idx="18">
                  <c:v>15</c:v>
                </c:pt>
                <c:pt idx="19">
                  <c:v>9</c:v>
                </c:pt>
                <c:pt idx="20">
                  <c:v>20</c:v>
                </c:pt>
                <c:pt idx="21">
                  <c:v>15</c:v>
                </c:pt>
                <c:pt idx="22">
                  <c:v>13</c:v>
                </c:pt>
                <c:pt idx="23">
                  <c:v>19</c:v>
                </c:pt>
                <c:pt idx="24">
                  <c:v>9</c:v>
                </c:pt>
                <c:pt idx="25">
                  <c:v>9</c:v>
                </c:pt>
                <c:pt idx="26">
                  <c:v>17</c:v>
                </c:pt>
                <c:pt idx="27">
                  <c:v>18</c:v>
                </c:pt>
              </c:numCache>
            </c:numRef>
          </c:xVal>
          <c:yVal>
            <c:numRef>
              <c:f>'4 00_6 30'!$AL$2:$AL$29</c:f>
              <c:numCache>
                <c:formatCode>General</c:formatCode>
                <c:ptCount val="28"/>
                <c:pt idx="0">
                  <c:v>100</c:v>
                </c:pt>
                <c:pt idx="1">
                  <c:v>85</c:v>
                </c:pt>
                <c:pt idx="2">
                  <c:v>80</c:v>
                </c:pt>
                <c:pt idx="3">
                  <c:v>115</c:v>
                </c:pt>
                <c:pt idx="4">
                  <c:v>110</c:v>
                </c:pt>
                <c:pt idx="5">
                  <c:v>75</c:v>
                </c:pt>
                <c:pt idx="6">
                  <c:v>140</c:v>
                </c:pt>
                <c:pt idx="7">
                  <c:v>95</c:v>
                </c:pt>
                <c:pt idx="8">
                  <c:v>95</c:v>
                </c:pt>
                <c:pt idx="9">
                  <c:v>105</c:v>
                </c:pt>
                <c:pt idx="10">
                  <c:v>110</c:v>
                </c:pt>
                <c:pt idx="11">
                  <c:v>55</c:v>
                </c:pt>
                <c:pt idx="12">
                  <c:v>55</c:v>
                </c:pt>
                <c:pt idx="13">
                  <c:v>75</c:v>
                </c:pt>
                <c:pt idx="14">
                  <c:v>75</c:v>
                </c:pt>
                <c:pt idx="15">
                  <c:v>95</c:v>
                </c:pt>
                <c:pt idx="16">
                  <c:v>85</c:v>
                </c:pt>
                <c:pt idx="17">
                  <c:v>90</c:v>
                </c:pt>
                <c:pt idx="18">
                  <c:v>85</c:v>
                </c:pt>
                <c:pt idx="19">
                  <c:v>100</c:v>
                </c:pt>
                <c:pt idx="20">
                  <c:v>90</c:v>
                </c:pt>
                <c:pt idx="21">
                  <c:v>90</c:v>
                </c:pt>
                <c:pt idx="22">
                  <c:v>105</c:v>
                </c:pt>
                <c:pt idx="23">
                  <c:v>95</c:v>
                </c:pt>
                <c:pt idx="24">
                  <c:v>95</c:v>
                </c:pt>
                <c:pt idx="25">
                  <c:v>105</c:v>
                </c:pt>
                <c:pt idx="26">
                  <c:v>105</c:v>
                </c:pt>
                <c:pt idx="27">
                  <c:v>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09-4E83-BC88-872570D75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03751"/>
        <c:axId val="1540705799"/>
      </c:scatterChart>
      <c:valAx>
        <c:axId val="1540703751"/>
        <c:scaling>
          <c:orientation val="minMax"/>
          <c:max val="2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5799"/>
        <c:crosses val="autoZero"/>
        <c:crossBetween val="midCat"/>
        <c:majorUnit val="5"/>
      </c:valAx>
      <c:valAx>
        <c:axId val="1540705799"/>
        <c:scaling>
          <c:orientation val="minMax"/>
          <c:max val="15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3751"/>
        <c:crosses val="autoZero"/>
        <c:crossBetween val="midCat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8630084030193"/>
          <c:y val="6.8482905982905989E-2"/>
          <c:w val="0.80398889092351833"/>
          <c:h val="0.6340277777777777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0.34427888354233499"/>
                  <c:y val="-0.2435700745740115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'7 00-9 30'!$K$2:$K$32</c:f>
              <c:numCache>
                <c:formatCode>General</c:formatCode>
                <c:ptCount val="31"/>
                <c:pt idx="0">
                  <c:v>23</c:v>
                </c:pt>
                <c:pt idx="1">
                  <c:v>24</c:v>
                </c:pt>
                <c:pt idx="2">
                  <c:v>17</c:v>
                </c:pt>
                <c:pt idx="3">
                  <c:v>19</c:v>
                </c:pt>
                <c:pt idx="4">
                  <c:v>18</c:v>
                </c:pt>
                <c:pt idx="5">
                  <c:v>20</c:v>
                </c:pt>
                <c:pt idx="6">
                  <c:v>22</c:v>
                </c:pt>
                <c:pt idx="7">
                  <c:v>20</c:v>
                </c:pt>
                <c:pt idx="8">
                  <c:v>20</c:v>
                </c:pt>
                <c:pt idx="9">
                  <c:v>17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19</c:v>
                </c:pt>
                <c:pt idx="15">
                  <c:v>18</c:v>
                </c:pt>
                <c:pt idx="16">
                  <c:v>20</c:v>
                </c:pt>
                <c:pt idx="17">
                  <c:v>25</c:v>
                </c:pt>
                <c:pt idx="18">
                  <c:v>23</c:v>
                </c:pt>
                <c:pt idx="19">
                  <c:v>22</c:v>
                </c:pt>
                <c:pt idx="20">
                  <c:v>20</c:v>
                </c:pt>
                <c:pt idx="21">
                  <c:v>21</c:v>
                </c:pt>
                <c:pt idx="22">
                  <c:v>19</c:v>
                </c:pt>
                <c:pt idx="23">
                  <c:v>19</c:v>
                </c:pt>
                <c:pt idx="24">
                  <c:v>18</c:v>
                </c:pt>
                <c:pt idx="25">
                  <c:v>19</c:v>
                </c:pt>
                <c:pt idx="26">
                  <c:v>12</c:v>
                </c:pt>
                <c:pt idx="27">
                  <c:v>21</c:v>
                </c:pt>
                <c:pt idx="28">
                  <c:v>13</c:v>
                </c:pt>
                <c:pt idx="29">
                  <c:v>12</c:v>
                </c:pt>
                <c:pt idx="30">
                  <c:v>12</c:v>
                </c:pt>
              </c:numCache>
            </c:numRef>
          </c:xVal>
          <c:yVal>
            <c:numRef>
              <c:f>'7 00-9 30'!$AL$2:$AL$32</c:f>
              <c:numCache>
                <c:formatCode>General</c:formatCode>
                <c:ptCount val="31"/>
                <c:pt idx="0">
                  <c:v>85</c:v>
                </c:pt>
                <c:pt idx="1">
                  <c:v>115</c:v>
                </c:pt>
                <c:pt idx="2">
                  <c:v>85</c:v>
                </c:pt>
                <c:pt idx="3">
                  <c:v>85</c:v>
                </c:pt>
                <c:pt idx="4">
                  <c:v>95</c:v>
                </c:pt>
                <c:pt idx="5">
                  <c:v>55</c:v>
                </c:pt>
                <c:pt idx="6">
                  <c:v>100</c:v>
                </c:pt>
                <c:pt idx="7">
                  <c:v>105</c:v>
                </c:pt>
                <c:pt idx="8">
                  <c:v>105</c:v>
                </c:pt>
                <c:pt idx="9">
                  <c:v>100</c:v>
                </c:pt>
                <c:pt idx="10">
                  <c:v>135</c:v>
                </c:pt>
                <c:pt idx="11">
                  <c:v>95</c:v>
                </c:pt>
                <c:pt idx="12">
                  <c:v>95</c:v>
                </c:pt>
                <c:pt idx="13">
                  <c:v>80</c:v>
                </c:pt>
                <c:pt idx="14">
                  <c:v>70</c:v>
                </c:pt>
                <c:pt idx="15">
                  <c:v>80</c:v>
                </c:pt>
                <c:pt idx="16">
                  <c:v>85</c:v>
                </c:pt>
                <c:pt idx="17">
                  <c:v>75</c:v>
                </c:pt>
                <c:pt idx="18">
                  <c:v>75</c:v>
                </c:pt>
                <c:pt idx="19">
                  <c:v>105</c:v>
                </c:pt>
                <c:pt idx="20">
                  <c:v>110</c:v>
                </c:pt>
                <c:pt idx="21">
                  <c:v>140</c:v>
                </c:pt>
                <c:pt idx="22">
                  <c:v>85</c:v>
                </c:pt>
                <c:pt idx="23">
                  <c:v>95</c:v>
                </c:pt>
                <c:pt idx="24">
                  <c:v>75</c:v>
                </c:pt>
                <c:pt idx="25">
                  <c:v>75</c:v>
                </c:pt>
                <c:pt idx="26">
                  <c:v>90</c:v>
                </c:pt>
                <c:pt idx="27">
                  <c:v>95</c:v>
                </c:pt>
                <c:pt idx="28">
                  <c:v>95</c:v>
                </c:pt>
                <c:pt idx="29">
                  <c:v>105</c:v>
                </c:pt>
                <c:pt idx="30">
                  <c:v>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9B-4A25-B647-FCC1B8CBE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0703751"/>
        <c:axId val="1540705799"/>
      </c:scatterChart>
      <c:valAx>
        <c:axId val="1540703751"/>
        <c:scaling>
          <c:orientation val="minMax"/>
          <c:max val="27"/>
          <c:min val="1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5799"/>
        <c:crosses val="autoZero"/>
        <c:crossBetween val="midCat"/>
        <c:majorUnit val="5"/>
      </c:valAx>
      <c:valAx>
        <c:axId val="1540705799"/>
        <c:scaling>
          <c:orientation val="minMax"/>
          <c:max val="155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703751"/>
        <c:crosses val="autoZero"/>
        <c:crossBetween val="midCat"/>
        <c:majorUnit val="3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F3BA4-B9EC-7845-8C78-8839E5EC29CE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1162050"/>
            <a:ext cx="44799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E21776-9072-BE47-9142-19BA0D70D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1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9C3AC-814C-3CFB-2C31-78E11CD0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5686F-9019-2DED-18B0-F19DDFC2B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A5097-CDF5-4760-E500-0BF737BF3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03B71-30BA-1A06-5BD2-E610D704C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1776-9072-BE47-9142-19BA0D70DA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3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65191"/>
            <a:ext cx="23317200" cy="41160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881360"/>
            <a:ext cx="19202400" cy="4907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05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1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1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2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34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14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44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8986"/>
            <a:ext cx="24688800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480562"/>
            <a:ext cx="24688800" cy="126726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768988"/>
            <a:ext cx="6172200" cy="1638427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768988"/>
            <a:ext cx="18059400" cy="163842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8986"/>
            <a:ext cx="24688800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480562"/>
            <a:ext cx="24688800" cy="12672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12339321"/>
            <a:ext cx="23317200" cy="3813810"/>
          </a:xfrm>
          <a:prstGeom prst="rect">
            <a:avLst/>
          </a:prstGeom>
        </p:spPr>
        <p:txBody>
          <a:bodyPr anchor="t"/>
          <a:lstStyle>
            <a:lvl1pPr algn="l">
              <a:defRPr sz="114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8138798"/>
            <a:ext cx="23317200" cy="4200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84">
                <a:solidFill>
                  <a:schemeClr val="tx1">
                    <a:tint val="75000"/>
                  </a:schemeClr>
                </a:solidFill>
              </a:defRPr>
            </a:lvl1pPr>
            <a:lvl2pPr marL="1305725" indent="0">
              <a:buNone/>
              <a:defRPr sz="5096">
                <a:solidFill>
                  <a:schemeClr val="tx1">
                    <a:tint val="75000"/>
                  </a:schemeClr>
                </a:solidFill>
              </a:defRPr>
            </a:lvl2pPr>
            <a:lvl3pPr marL="2611449" indent="0">
              <a:buNone/>
              <a:defRPr sz="4606">
                <a:solidFill>
                  <a:schemeClr val="tx1">
                    <a:tint val="75000"/>
                  </a:schemeClr>
                </a:solidFill>
              </a:defRPr>
            </a:lvl3pPr>
            <a:lvl4pPr marL="3917175" indent="0">
              <a:buNone/>
              <a:defRPr sz="4018">
                <a:solidFill>
                  <a:schemeClr val="tx1">
                    <a:tint val="75000"/>
                  </a:schemeClr>
                </a:solidFill>
              </a:defRPr>
            </a:lvl4pPr>
            <a:lvl5pPr marL="5222900" indent="0">
              <a:buNone/>
              <a:defRPr sz="4018">
                <a:solidFill>
                  <a:schemeClr val="tx1">
                    <a:tint val="75000"/>
                  </a:schemeClr>
                </a:solidFill>
              </a:defRPr>
            </a:lvl5pPr>
            <a:lvl6pPr marL="6528624" indent="0">
              <a:buNone/>
              <a:defRPr sz="4018">
                <a:solidFill>
                  <a:schemeClr val="tx1">
                    <a:tint val="75000"/>
                  </a:schemeClr>
                </a:solidFill>
              </a:defRPr>
            </a:lvl6pPr>
            <a:lvl7pPr marL="7834348" indent="0">
              <a:buNone/>
              <a:defRPr sz="4018">
                <a:solidFill>
                  <a:schemeClr val="tx1">
                    <a:tint val="75000"/>
                  </a:schemeClr>
                </a:solidFill>
              </a:defRPr>
            </a:lvl7pPr>
            <a:lvl8pPr marL="9140074" indent="0">
              <a:buNone/>
              <a:defRPr sz="4018">
                <a:solidFill>
                  <a:schemeClr val="tx1">
                    <a:tint val="75000"/>
                  </a:schemeClr>
                </a:solidFill>
              </a:defRPr>
            </a:lvl8pPr>
            <a:lvl9pPr marL="10445798" indent="0">
              <a:buNone/>
              <a:defRPr sz="4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8986"/>
            <a:ext cx="24688800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4480562"/>
            <a:ext cx="12115800" cy="12672696"/>
          </a:xfrm>
          <a:prstGeom prst="rect">
            <a:avLst/>
          </a:prstGeom>
        </p:spPr>
        <p:txBody>
          <a:bodyPr/>
          <a:lstStyle>
            <a:lvl1pPr>
              <a:defRPr sz="8036"/>
            </a:lvl1pPr>
            <a:lvl2pPr>
              <a:defRPr sz="6860"/>
            </a:lvl2pPr>
            <a:lvl3pPr>
              <a:defRPr sz="5684"/>
            </a:lvl3pPr>
            <a:lvl4pPr>
              <a:defRPr sz="5096"/>
            </a:lvl4pPr>
            <a:lvl5pPr>
              <a:defRPr sz="5096"/>
            </a:lvl5pPr>
            <a:lvl6pPr>
              <a:defRPr sz="5096"/>
            </a:lvl6pPr>
            <a:lvl7pPr>
              <a:defRPr sz="5096"/>
            </a:lvl7pPr>
            <a:lvl8pPr>
              <a:defRPr sz="5096"/>
            </a:lvl8pPr>
            <a:lvl9pPr>
              <a:defRPr sz="50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4480562"/>
            <a:ext cx="12115800" cy="12672696"/>
          </a:xfrm>
          <a:prstGeom prst="rect">
            <a:avLst/>
          </a:prstGeom>
        </p:spPr>
        <p:txBody>
          <a:bodyPr/>
          <a:lstStyle>
            <a:lvl1pPr>
              <a:defRPr sz="8036"/>
            </a:lvl1pPr>
            <a:lvl2pPr>
              <a:defRPr sz="6860"/>
            </a:lvl2pPr>
            <a:lvl3pPr>
              <a:defRPr sz="5684"/>
            </a:lvl3pPr>
            <a:lvl4pPr>
              <a:defRPr sz="5096"/>
            </a:lvl4pPr>
            <a:lvl5pPr>
              <a:defRPr sz="5096"/>
            </a:lvl5pPr>
            <a:lvl6pPr>
              <a:defRPr sz="5096"/>
            </a:lvl6pPr>
            <a:lvl7pPr>
              <a:defRPr sz="5096"/>
            </a:lvl7pPr>
            <a:lvl8pPr>
              <a:defRPr sz="5096"/>
            </a:lvl8pPr>
            <a:lvl9pPr>
              <a:defRPr sz="50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8986"/>
            <a:ext cx="24688800" cy="320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298316"/>
            <a:ext cx="12120564" cy="17913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860" b="1"/>
            </a:lvl1pPr>
            <a:lvl2pPr marL="1305725" indent="0">
              <a:buNone/>
              <a:defRPr sz="5684" b="1"/>
            </a:lvl2pPr>
            <a:lvl3pPr marL="2611449" indent="0">
              <a:buNone/>
              <a:defRPr sz="5096" b="1"/>
            </a:lvl3pPr>
            <a:lvl4pPr marL="3917175" indent="0">
              <a:buNone/>
              <a:defRPr sz="4606" b="1"/>
            </a:lvl4pPr>
            <a:lvl5pPr marL="5222900" indent="0">
              <a:buNone/>
              <a:defRPr sz="4606" b="1"/>
            </a:lvl5pPr>
            <a:lvl6pPr marL="6528624" indent="0">
              <a:buNone/>
              <a:defRPr sz="4606" b="1"/>
            </a:lvl6pPr>
            <a:lvl7pPr marL="7834348" indent="0">
              <a:buNone/>
              <a:defRPr sz="4606" b="1"/>
            </a:lvl7pPr>
            <a:lvl8pPr marL="9140074" indent="0">
              <a:buNone/>
              <a:defRPr sz="4606" b="1"/>
            </a:lvl8pPr>
            <a:lvl9pPr marL="10445798" indent="0">
              <a:buNone/>
              <a:defRPr sz="46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6089650"/>
            <a:ext cx="12120564" cy="11063606"/>
          </a:xfrm>
          <a:prstGeom prst="rect">
            <a:avLst/>
          </a:prstGeom>
        </p:spPr>
        <p:txBody>
          <a:bodyPr/>
          <a:lstStyle>
            <a:lvl1pPr>
              <a:defRPr sz="6860"/>
            </a:lvl1pPr>
            <a:lvl2pPr>
              <a:defRPr sz="5684"/>
            </a:lvl2pPr>
            <a:lvl3pPr>
              <a:defRPr sz="5096"/>
            </a:lvl3pPr>
            <a:lvl4pPr>
              <a:defRPr sz="4606"/>
            </a:lvl4pPr>
            <a:lvl5pPr>
              <a:defRPr sz="4606"/>
            </a:lvl5pPr>
            <a:lvl6pPr>
              <a:defRPr sz="4606"/>
            </a:lvl6pPr>
            <a:lvl7pPr>
              <a:defRPr sz="4606"/>
            </a:lvl7pPr>
            <a:lvl8pPr>
              <a:defRPr sz="4606"/>
            </a:lvl8pPr>
            <a:lvl9pPr>
              <a:defRPr sz="46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0" y="4298316"/>
            <a:ext cx="12125325" cy="17913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860" b="1"/>
            </a:lvl1pPr>
            <a:lvl2pPr marL="1305725" indent="0">
              <a:buNone/>
              <a:defRPr sz="5684" b="1"/>
            </a:lvl2pPr>
            <a:lvl3pPr marL="2611449" indent="0">
              <a:buNone/>
              <a:defRPr sz="5096" b="1"/>
            </a:lvl3pPr>
            <a:lvl4pPr marL="3917175" indent="0">
              <a:buNone/>
              <a:defRPr sz="4606" b="1"/>
            </a:lvl4pPr>
            <a:lvl5pPr marL="5222900" indent="0">
              <a:buNone/>
              <a:defRPr sz="4606" b="1"/>
            </a:lvl5pPr>
            <a:lvl6pPr marL="6528624" indent="0">
              <a:buNone/>
              <a:defRPr sz="4606" b="1"/>
            </a:lvl6pPr>
            <a:lvl7pPr marL="7834348" indent="0">
              <a:buNone/>
              <a:defRPr sz="4606" b="1"/>
            </a:lvl7pPr>
            <a:lvl8pPr marL="9140074" indent="0">
              <a:buNone/>
              <a:defRPr sz="4606" b="1"/>
            </a:lvl8pPr>
            <a:lvl9pPr marL="10445798" indent="0">
              <a:buNone/>
              <a:defRPr sz="46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0" y="6089650"/>
            <a:ext cx="12125325" cy="11063606"/>
          </a:xfrm>
          <a:prstGeom prst="rect">
            <a:avLst/>
          </a:prstGeom>
        </p:spPr>
        <p:txBody>
          <a:bodyPr/>
          <a:lstStyle>
            <a:lvl1pPr>
              <a:defRPr sz="6860"/>
            </a:lvl1pPr>
            <a:lvl2pPr>
              <a:defRPr sz="5684"/>
            </a:lvl2pPr>
            <a:lvl3pPr>
              <a:defRPr sz="5096"/>
            </a:lvl3pPr>
            <a:lvl4pPr>
              <a:defRPr sz="4606"/>
            </a:lvl4pPr>
            <a:lvl5pPr>
              <a:defRPr sz="4606"/>
            </a:lvl5pPr>
            <a:lvl6pPr>
              <a:defRPr sz="4606"/>
            </a:lvl6pPr>
            <a:lvl7pPr>
              <a:defRPr sz="4606"/>
            </a:lvl7pPr>
            <a:lvl8pPr>
              <a:defRPr sz="4606"/>
            </a:lvl8pPr>
            <a:lvl9pPr>
              <a:defRPr sz="46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8986"/>
            <a:ext cx="24688800" cy="3200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5" y="764540"/>
            <a:ext cx="9024939" cy="3253740"/>
          </a:xfrm>
          <a:prstGeom prst="rect">
            <a:avLst/>
          </a:prstGeom>
        </p:spPr>
        <p:txBody>
          <a:bodyPr anchor="b"/>
          <a:lstStyle>
            <a:lvl1pPr algn="l">
              <a:defRPr sz="56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764542"/>
            <a:ext cx="15335250" cy="16388716"/>
          </a:xfrm>
          <a:prstGeom prst="rect">
            <a:avLst/>
          </a:prstGeom>
        </p:spPr>
        <p:txBody>
          <a:bodyPr/>
          <a:lstStyle>
            <a:lvl1pPr>
              <a:defRPr sz="9114"/>
            </a:lvl1pPr>
            <a:lvl2pPr>
              <a:defRPr sz="8036"/>
            </a:lvl2pPr>
            <a:lvl3pPr>
              <a:defRPr sz="6860"/>
            </a:lvl3pPr>
            <a:lvl4pPr>
              <a:defRPr sz="5684"/>
            </a:lvl4pPr>
            <a:lvl5pPr>
              <a:defRPr sz="5684"/>
            </a:lvl5pPr>
            <a:lvl6pPr>
              <a:defRPr sz="5684"/>
            </a:lvl6pPr>
            <a:lvl7pPr>
              <a:defRPr sz="5684"/>
            </a:lvl7pPr>
            <a:lvl8pPr>
              <a:defRPr sz="5684"/>
            </a:lvl8pPr>
            <a:lvl9pPr>
              <a:defRPr sz="56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5" y="4018282"/>
            <a:ext cx="9024939" cy="13134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18"/>
            </a:lvl1pPr>
            <a:lvl2pPr marL="1305725" indent="0">
              <a:buNone/>
              <a:defRPr sz="3430"/>
            </a:lvl2pPr>
            <a:lvl3pPr marL="2611449" indent="0">
              <a:buNone/>
              <a:defRPr sz="2842"/>
            </a:lvl3pPr>
            <a:lvl4pPr marL="3917175" indent="0">
              <a:buNone/>
              <a:defRPr sz="2548"/>
            </a:lvl4pPr>
            <a:lvl5pPr marL="5222900" indent="0">
              <a:buNone/>
              <a:defRPr sz="2548"/>
            </a:lvl5pPr>
            <a:lvl6pPr marL="6528624" indent="0">
              <a:buNone/>
              <a:defRPr sz="2548"/>
            </a:lvl6pPr>
            <a:lvl7pPr marL="7834348" indent="0">
              <a:buNone/>
              <a:defRPr sz="2548"/>
            </a:lvl7pPr>
            <a:lvl8pPr marL="9140074" indent="0">
              <a:buNone/>
              <a:defRPr sz="2548"/>
            </a:lvl8pPr>
            <a:lvl9pPr marL="10445798" indent="0">
              <a:buNone/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13441680"/>
            <a:ext cx="16459200" cy="1586866"/>
          </a:xfrm>
          <a:prstGeom prst="rect">
            <a:avLst/>
          </a:prstGeom>
        </p:spPr>
        <p:txBody>
          <a:bodyPr anchor="b"/>
          <a:lstStyle>
            <a:lvl1pPr algn="l">
              <a:defRPr sz="568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1715770"/>
            <a:ext cx="16459200" cy="11521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114"/>
            </a:lvl1pPr>
            <a:lvl2pPr marL="1305725" indent="0">
              <a:buNone/>
              <a:defRPr sz="8036"/>
            </a:lvl2pPr>
            <a:lvl3pPr marL="2611449" indent="0">
              <a:buNone/>
              <a:defRPr sz="6860"/>
            </a:lvl3pPr>
            <a:lvl4pPr marL="3917175" indent="0">
              <a:buNone/>
              <a:defRPr sz="5684"/>
            </a:lvl4pPr>
            <a:lvl5pPr marL="5222900" indent="0">
              <a:buNone/>
              <a:defRPr sz="5684"/>
            </a:lvl5pPr>
            <a:lvl6pPr marL="6528624" indent="0">
              <a:buNone/>
              <a:defRPr sz="5684"/>
            </a:lvl6pPr>
            <a:lvl7pPr marL="7834348" indent="0">
              <a:buNone/>
              <a:defRPr sz="5684"/>
            </a:lvl7pPr>
            <a:lvl8pPr marL="9140074" indent="0">
              <a:buNone/>
              <a:defRPr sz="5684"/>
            </a:lvl8pPr>
            <a:lvl9pPr marL="10445798" indent="0">
              <a:buNone/>
              <a:defRPr sz="568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15028546"/>
            <a:ext cx="16459200" cy="2253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18"/>
            </a:lvl1pPr>
            <a:lvl2pPr marL="1305725" indent="0">
              <a:buNone/>
              <a:defRPr sz="3430"/>
            </a:lvl2pPr>
            <a:lvl3pPr marL="2611449" indent="0">
              <a:buNone/>
              <a:defRPr sz="2842"/>
            </a:lvl3pPr>
            <a:lvl4pPr marL="3917175" indent="0">
              <a:buNone/>
              <a:defRPr sz="2548"/>
            </a:lvl4pPr>
            <a:lvl5pPr marL="5222900" indent="0">
              <a:buNone/>
              <a:defRPr sz="2548"/>
            </a:lvl5pPr>
            <a:lvl6pPr marL="6528624" indent="0">
              <a:buNone/>
              <a:defRPr sz="2548"/>
            </a:lvl6pPr>
            <a:lvl7pPr marL="7834348" indent="0">
              <a:buNone/>
              <a:defRPr sz="2548"/>
            </a:lvl7pPr>
            <a:lvl8pPr marL="9140074" indent="0">
              <a:buNone/>
              <a:defRPr sz="2548"/>
            </a:lvl8pPr>
            <a:lvl9pPr marL="10445798" indent="0">
              <a:buNone/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806AC2E7-7D05-FC4A-9DD7-FD1620ACD022}" type="datetimeFigureOut">
              <a:rPr lang="en-US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372600" y="17797781"/>
            <a:ext cx="8686800" cy="102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59600" y="17797781"/>
            <a:ext cx="6400800" cy="1022350"/>
          </a:xfrm>
          <a:prstGeom prst="rect">
            <a:avLst/>
          </a:prstGeom>
        </p:spPr>
        <p:txBody>
          <a:bodyPr/>
          <a:lstStyle/>
          <a:p>
            <a:fld id="{BEFADF51-EBB0-954E-AE90-31AB48F601DA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314166"/>
            <a:ext cx="27432000" cy="146304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96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27432000" cy="331097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96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492872-5379-4016-ADFE-7FB63ECEEA9A}"/>
              </a:ext>
            </a:extLst>
          </p:cNvPr>
          <p:cNvSpPr/>
          <p:nvPr userDrawn="1"/>
        </p:nvSpPr>
        <p:spPr>
          <a:xfrm>
            <a:off x="0" y="18979748"/>
            <a:ext cx="27432000" cy="2226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C7DA8-B402-431B-82ED-6906DC4BA1EF}"/>
              </a:ext>
            </a:extLst>
          </p:cNvPr>
          <p:cNvSpPr/>
          <p:nvPr userDrawn="1"/>
        </p:nvSpPr>
        <p:spPr>
          <a:xfrm>
            <a:off x="0" y="18867131"/>
            <a:ext cx="27432000" cy="146304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96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725" rtl="0" eaLnBrk="1" latinLnBrk="0" hangingPunct="1">
        <a:spcBef>
          <a:spcPct val="0"/>
        </a:spcBef>
        <a:buNone/>
        <a:defRPr sz="12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9294" indent="-979294" algn="l" defTabSz="1305725" rtl="0" eaLnBrk="1" latinLnBrk="0" hangingPunct="1">
        <a:spcBef>
          <a:spcPct val="20000"/>
        </a:spcBef>
        <a:buFont typeface="Arial"/>
        <a:buChar char="•"/>
        <a:defRPr sz="9114" kern="1200">
          <a:solidFill>
            <a:schemeClr val="tx1"/>
          </a:solidFill>
          <a:latin typeface="+mn-lt"/>
          <a:ea typeface="+mn-ea"/>
          <a:cs typeface="+mn-cs"/>
        </a:defRPr>
      </a:lvl1pPr>
      <a:lvl2pPr marL="2121803" indent="-816078" algn="l" defTabSz="1305725" rtl="0" eaLnBrk="1" latinLnBrk="0" hangingPunct="1">
        <a:spcBef>
          <a:spcPct val="20000"/>
        </a:spcBef>
        <a:buFont typeface="Arial"/>
        <a:buChar char="–"/>
        <a:defRPr sz="8036" kern="1200">
          <a:solidFill>
            <a:schemeClr val="tx1"/>
          </a:solidFill>
          <a:latin typeface="+mn-lt"/>
          <a:ea typeface="+mn-ea"/>
          <a:cs typeface="+mn-cs"/>
        </a:defRPr>
      </a:lvl2pPr>
      <a:lvl3pPr marL="3264312" indent="-652862" algn="l" defTabSz="1305725" rtl="0" eaLnBrk="1" latinLnBrk="0" hangingPunct="1">
        <a:spcBef>
          <a:spcPct val="20000"/>
        </a:spcBef>
        <a:buFont typeface="Arial"/>
        <a:buChar char="•"/>
        <a:defRPr sz="6860" kern="1200">
          <a:solidFill>
            <a:schemeClr val="tx1"/>
          </a:solidFill>
          <a:latin typeface="+mn-lt"/>
          <a:ea typeface="+mn-ea"/>
          <a:cs typeface="+mn-cs"/>
        </a:defRPr>
      </a:lvl3pPr>
      <a:lvl4pPr marL="4570037" indent="-652862" algn="l" defTabSz="1305725" rtl="0" eaLnBrk="1" latinLnBrk="0" hangingPunct="1">
        <a:spcBef>
          <a:spcPct val="20000"/>
        </a:spcBef>
        <a:buFont typeface="Arial"/>
        <a:buChar char="–"/>
        <a:defRPr sz="5684" kern="1200">
          <a:solidFill>
            <a:schemeClr val="tx1"/>
          </a:solidFill>
          <a:latin typeface="+mn-lt"/>
          <a:ea typeface="+mn-ea"/>
          <a:cs typeface="+mn-cs"/>
        </a:defRPr>
      </a:lvl4pPr>
      <a:lvl5pPr marL="5875762" indent="-652862" algn="l" defTabSz="1305725" rtl="0" eaLnBrk="1" latinLnBrk="0" hangingPunct="1">
        <a:spcBef>
          <a:spcPct val="20000"/>
        </a:spcBef>
        <a:buFont typeface="Arial"/>
        <a:buChar char="»"/>
        <a:defRPr sz="5684" kern="1200">
          <a:solidFill>
            <a:schemeClr val="tx1"/>
          </a:solidFill>
          <a:latin typeface="+mn-lt"/>
          <a:ea typeface="+mn-ea"/>
          <a:cs typeface="+mn-cs"/>
        </a:defRPr>
      </a:lvl5pPr>
      <a:lvl6pPr marL="7181486" indent="-652862" algn="l" defTabSz="1305725" rtl="0" eaLnBrk="1" latinLnBrk="0" hangingPunct="1">
        <a:spcBef>
          <a:spcPct val="20000"/>
        </a:spcBef>
        <a:buFont typeface="Arial"/>
        <a:buChar char="•"/>
        <a:defRPr sz="5684" kern="1200">
          <a:solidFill>
            <a:schemeClr val="tx1"/>
          </a:solidFill>
          <a:latin typeface="+mn-lt"/>
          <a:ea typeface="+mn-ea"/>
          <a:cs typeface="+mn-cs"/>
        </a:defRPr>
      </a:lvl6pPr>
      <a:lvl7pPr marL="8487212" indent="-652862" algn="l" defTabSz="1305725" rtl="0" eaLnBrk="1" latinLnBrk="0" hangingPunct="1">
        <a:spcBef>
          <a:spcPct val="20000"/>
        </a:spcBef>
        <a:buFont typeface="Arial"/>
        <a:buChar char="•"/>
        <a:defRPr sz="5684" kern="1200">
          <a:solidFill>
            <a:schemeClr val="tx1"/>
          </a:solidFill>
          <a:latin typeface="+mn-lt"/>
          <a:ea typeface="+mn-ea"/>
          <a:cs typeface="+mn-cs"/>
        </a:defRPr>
      </a:lvl7pPr>
      <a:lvl8pPr marL="9792936" indent="-652862" algn="l" defTabSz="1305725" rtl="0" eaLnBrk="1" latinLnBrk="0" hangingPunct="1">
        <a:spcBef>
          <a:spcPct val="20000"/>
        </a:spcBef>
        <a:buFont typeface="Arial"/>
        <a:buChar char="•"/>
        <a:defRPr sz="5684" kern="1200">
          <a:solidFill>
            <a:schemeClr val="tx1"/>
          </a:solidFill>
          <a:latin typeface="+mn-lt"/>
          <a:ea typeface="+mn-ea"/>
          <a:cs typeface="+mn-cs"/>
        </a:defRPr>
      </a:lvl8pPr>
      <a:lvl9pPr marL="11098661" indent="-652862" algn="l" defTabSz="1305725" rtl="0" eaLnBrk="1" latinLnBrk="0" hangingPunct="1">
        <a:spcBef>
          <a:spcPct val="20000"/>
        </a:spcBef>
        <a:buFont typeface="Arial"/>
        <a:buChar char="•"/>
        <a:defRPr sz="56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725" rtl="0" eaLnBrk="1" latinLnBrk="0" hangingPunct="1">
        <a:defRPr sz="5096" kern="1200">
          <a:solidFill>
            <a:schemeClr val="tx1"/>
          </a:solidFill>
          <a:latin typeface="+mn-lt"/>
          <a:ea typeface="+mn-ea"/>
          <a:cs typeface="+mn-cs"/>
        </a:defRPr>
      </a:lvl1pPr>
      <a:lvl2pPr marL="1305725" algn="l" defTabSz="1305725" rtl="0" eaLnBrk="1" latinLnBrk="0" hangingPunct="1">
        <a:defRPr sz="5096" kern="1200">
          <a:solidFill>
            <a:schemeClr val="tx1"/>
          </a:solidFill>
          <a:latin typeface="+mn-lt"/>
          <a:ea typeface="+mn-ea"/>
          <a:cs typeface="+mn-cs"/>
        </a:defRPr>
      </a:lvl2pPr>
      <a:lvl3pPr marL="2611449" algn="l" defTabSz="1305725" rtl="0" eaLnBrk="1" latinLnBrk="0" hangingPunct="1">
        <a:defRPr sz="5096" kern="1200">
          <a:solidFill>
            <a:schemeClr val="tx1"/>
          </a:solidFill>
          <a:latin typeface="+mn-lt"/>
          <a:ea typeface="+mn-ea"/>
          <a:cs typeface="+mn-cs"/>
        </a:defRPr>
      </a:lvl3pPr>
      <a:lvl4pPr marL="3917175" algn="l" defTabSz="1305725" rtl="0" eaLnBrk="1" latinLnBrk="0" hangingPunct="1">
        <a:defRPr sz="5096" kern="1200">
          <a:solidFill>
            <a:schemeClr val="tx1"/>
          </a:solidFill>
          <a:latin typeface="+mn-lt"/>
          <a:ea typeface="+mn-ea"/>
          <a:cs typeface="+mn-cs"/>
        </a:defRPr>
      </a:lvl4pPr>
      <a:lvl5pPr marL="5222900" algn="l" defTabSz="1305725" rtl="0" eaLnBrk="1" latinLnBrk="0" hangingPunct="1">
        <a:defRPr sz="5096" kern="1200">
          <a:solidFill>
            <a:schemeClr val="tx1"/>
          </a:solidFill>
          <a:latin typeface="+mn-lt"/>
          <a:ea typeface="+mn-ea"/>
          <a:cs typeface="+mn-cs"/>
        </a:defRPr>
      </a:lvl5pPr>
      <a:lvl6pPr marL="6528624" algn="l" defTabSz="1305725" rtl="0" eaLnBrk="1" latinLnBrk="0" hangingPunct="1">
        <a:defRPr sz="5096" kern="1200">
          <a:solidFill>
            <a:schemeClr val="tx1"/>
          </a:solidFill>
          <a:latin typeface="+mn-lt"/>
          <a:ea typeface="+mn-ea"/>
          <a:cs typeface="+mn-cs"/>
        </a:defRPr>
      </a:lvl6pPr>
      <a:lvl7pPr marL="7834348" algn="l" defTabSz="1305725" rtl="0" eaLnBrk="1" latinLnBrk="0" hangingPunct="1">
        <a:defRPr sz="5096" kern="1200">
          <a:solidFill>
            <a:schemeClr val="tx1"/>
          </a:solidFill>
          <a:latin typeface="+mn-lt"/>
          <a:ea typeface="+mn-ea"/>
          <a:cs typeface="+mn-cs"/>
        </a:defRPr>
      </a:lvl7pPr>
      <a:lvl8pPr marL="9140074" algn="l" defTabSz="1305725" rtl="0" eaLnBrk="1" latinLnBrk="0" hangingPunct="1">
        <a:defRPr sz="5096" kern="1200">
          <a:solidFill>
            <a:schemeClr val="tx1"/>
          </a:solidFill>
          <a:latin typeface="+mn-lt"/>
          <a:ea typeface="+mn-ea"/>
          <a:cs typeface="+mn-cs"/>
        </a:defRPr>
      </a:lvl8pPr>
      <a:lvl9pPr marL="10445798" algn="l" defTabSz="1305725" rtl="0" eaLnBrk="1" latinLnBrk="0" hangingPunct="1">
        <a:defRPr sz="50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openxmlformats.org/officeDocument/2006/relationships/chart" Target="../charts/chart8.xml"/><Relationship Id="rId18" Type="http://schemas.openxmlformats.org/officeDocument/2006/relationships/chart" Target="../charts/chart13.xml"/><Relationship Id="rId3" Type="http://schemas.openxmlformats.org/officeDocument/2006/relationships/image" Target="../media/image1.png"/><Relationship Id="rId21" Type="http://schemas.openxmlformats.org/officeDocument/2006/relationships/chart" Target="../charts/chart16.xml"/><Relationship Id="rId7" Type="http://schemas.openxmlformats.org/officeDocument/2006/relationships/chart" Target="../charts/chart3.xml"/><Relationship Id="rId12" Type="http://schemas.openxmlformats.org/officeDocument/2006/relationships/chart" Target="../charts/chart7.xml"/><Relationship Id="rId17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11.xml"/><Relationship Id="rId20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11" Type="http://schemas.openxmlformats.org/officeDocument/2006/relationships/image" Target="../media/image3.jpg"/><Relationship Id="rId5" Type="http://schemas.openxmlformats.org/officeDocument/2006/relationships/chart" Target="../charts/chart1.xml"/><Relationship Id="rId15" Type="http://schemas.openxmlformats.org/officeDocument/2006/relationships/chart" Target="../charts/chart10.xml"/><Relationship Id="rId10" Type="http://schemas.openxmlformats.org/officeDocument/2006/relationships/chart" Target="../charts/chart6.xml"/><Relationship Id="rId19" Type="http://schemas.openxmlformats.org/officeDocument/2006/relationships/chart" Target="../charts/chart14.xml"/><Relationship Id="rId4" Type="http://schemas.openxmlformats.org/officeDocument/2006/relationships/image" Target="../media/image2.png"/><Relationship Id="rId9" Type="http://schemas.openxmlformats.org/officeDocument/2006/relationships/chart" Target="../charts/chart5.xml"/><Relationship Id="rId1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2A356-7D41-29FC-2C86-9C7E285DE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4440EC4-9891-69B7-E82E-D58E2B686C87}"/>
              </a:ext>
            </a:extLst>
          </p:cNvPr>
          <p:cNvSpPr txBox="1"/>
          <p:nvPr/>
        </p:nvSpPr>
        <p:spPr>
          <a:xfrm>
            <a:off x="584982" y="243849"/>
            <a:ext cx="23728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CD00"/>
                </a:solidFill>
                <a:latin typeface="Arial Black"/>
                <a:cs typeface="Arial Black"/>
              </a:rPr>
              <a:t>Do Bayley screening test scores at 0-18 months predict full Bayley test scores at 18-31 months in High-Risk Infants?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311993-E9BF-943F-0D65-C585A739171B}"/>
              </a:ext>
            </a:extLst>
          </p:cNvPr>
          <p:cNvSpPr txBox="1"/>
          <p:nvPr/>
        </p:nvSpPr>
        <p:spPr>
          <a:xfrm>
            <a:off x="584982" y="1836566"/>
            <a:ext cx="23728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Narjes Ashouri Mirsadeghi, MS, Paige M. Nelson, PhD, &amp; Allison M. Momany, PhD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887B0D-BE51-94E4-3634-9F43163EAD20}"/>
              </a:ext>
            </a:extLst>
          </p:cNvPr>
          <p:cNvSpPr txBox="1"/>
          <p:nvPr/>
        </p:nvSpPr>
        <p:spPr>
          <a:xfrm>
            <a:off x="584982" y="2391885"/>
            <a:ext cx="2303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Department of Pediatrics, University of Iowa, Iowa City, Iowa</a:t>
            </a:r>
          </a:p>
        </p:txBody>
      </p:sp>
      <p:sp>
        <p:nvSpPr>
          <p:cNvPr id="27" name="Text Box 676">
            <a:extLst>
              <a:ext uri="{FF2B5EF4-FFF2-40B4-BE49-F238E27FC236}">
                <a16:creationId xmlns:a16="http://schemas.microsoft.com/office/drawing/2014/main" id="{2F4643A4-72AB-BDFC-2765-C61D4B6A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30" y="3968528"/>
            <a:ext cx="631433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prstTxWarp prst="textNoShape">
              <a:avLst/>
            </a:prstTxWarp>
            <a:spAutoFit/>
          </a:bodyPr>
          <a:lstStyle/>
          <a:p>
            <a:pPr marL="353695" indent="-353695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>
                <a:ea typeface="+mn-lt"/>
                <a:cs typeface="+mn-lt"/>
              </a:rPr>
              <a:t>Survival rates of high-risk infants (e.g., very preterm birth, hypoxic-ischemic encephalopathy, congenital heart disease) have increased in recent years</a:t>
            </a:r>
          </a:p>
          <a:p>
            <a:pPr marL="353695" indent="-353695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>
                <a:ea typeface="+mn-lt"/>
                <a:cs typeface="+mn-lt"/>
              </a:rPr>
              <a:t>These infants remain at higher risk for neurodevelopmental </a:t>
            </a:r>
            <a:r>
              <a:rPr lang="en-US" sz="2000" dirty="0">
                <a:effectLst/>
                <a:ea typeface="+mn-lt"/>
                <a:cs typeface="+mn-lt"/>
              </a:rPr>
              <a:t>impairments</a:t>
            </a:r>
          </a:p>
          <a:p>
            <a:pPr marL="353695" indent="-353695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>
                <a:ea typeface="+mn-lt"/>
                <a:cs typeface="+mn-lt"/>
              </a:rPr>
              <a:t>The Bayley scales of Infant and Toddler Development Screening Test (Bayley-III/IV) is commonly used early in life</a:t>
            </a:r>
          </a:p>
          <a:p>
            <a:pPr marL="353695" indent="-353695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>
                <a:ea typeface="+mn-lt"/>
                <a:cs typeface="+mn-lt"/>
              </a:rPr>
              <a:t>The Full Bayley-III/IV assessment is a more comprehensive diagnostic tool for evaluating neurodevelopmental outcomes</a:t>
            </a:r>
          </a:p>
        </p:txBody>
      </p:sp>
      <p:sp>
        <p:nvSpPr>
          <p:cNvPr id="28" name="Text Box 677">
            <a:extLst>
              <a:ext uri="{FF2B5EF4-FFF2-40B4-BE49-F238E27FC236}">
                <a16:creationId xmlns:a16="http://schemas.microsoft.com/office/drawing/2014/main" id="{F06FB859-E1BA-BCED-5E32-9FD8DA87A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31" y="10643087"/>
            <a:ext cx="621691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prstTxWarp prst="textNoShape">
              <a:avLst/>
            </a:prstTxWarp>
            <a:spAutoFit/>
          </a:bodyPr>
          <a:lstStyle/>
          <a:p>
            <a:pPr marL="356616" indent="-356616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b="1" dirty="0">
                <a:ea typeface="+mn-lt"/>
                <a:cs typeface="+mn-lt"/>
              </a:rPr>
              <a:t>Study design</a:t>
            </a:r>
            <a:r>
              <a:rPr lang="en-US" sz="2000" dirty="0">
                <a:ea typeface="+mn-lt"/>
                <a:cs typeface="+mn-lt"/>
              </a:rPr>
              <a:t>: Retrospective study of infants who were born between 2020–2023, cared for in the NICU at Stead Family Children’s Hospital, and seen in the Neonatology Follow-up Clinic</a:t>
            </a:r>
          </a:p>
          <a:p>
            <a:pPr marL="356616" indent="-356616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b="1" dirty="0">
                <a:ea typeface="+mn-lt"/>
                <a:cs typeface="+mn-lt"/>
              </a:rPr>
              <a:t>Participants:</a:t>
            </a:r>
            <a:r>
              <a:rPr lang="en-US" sz="2000" dirty="0">
                <a:ea typeface="+mn-lt"/>
                <a:cs typeface="+mn-lt"/>
              </a:rPr>
              <a:t> 51 infants with Bayley screening tests (16 days–18 months) and full Bayley assessments (18–31 months)</a:t>
            </a:r>
          </a:p>
          <a:p>
            <a:pPr marL="356616" indent="-356616">
              <a:spcAft>
                <a:spcPts val="1200"/>
              </a:spcAft>
            </a:pPr>
            <a:r>
              <a:rPr lang="en-US" sz="2000" dirty="0">
                <a:ea typeface="+mn-lt"/>
                <a:cs typeface="+mn-lt"/>
              </a:rPr>
              <a:t>     Bayley screening results were categorized into five age groups based on Bayley screening manual cut-score norms (0:16–3:30, 4:00–6:30, 7:00–9:30, 10:00–13:30,14:00–17:30)</a:t>
            </a:r>
          </a:p>
          <a:p>
            <a:pPr marL="356616" indent="-356616">
              <a:spcAft>
                <a:spcPts val="1200"/>
              </a:spcAft>
            </a:pPr>
            <a:endParaRPr lang="en-US" sz="2000" dirty="0">
              <a:ea typeface="+mn-lt"/>
              <a:cs typeface="+mn-lt"/>
            </a:endParaRPr>
          </a:p>
          <a:p>
            <a:pPr marL="356616" indent="-356616">
              <a:spcAft>
                <a:spcPts val="1200"/>
              </a:spcAft>
            </a:pPr>
            <a:endParaRPr lang="en-US" sz="2000" dirty="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FB0A4-63B2-69B7-800A-4358CCAE7E26}"/>
              </a:ext>
            </a:extLst>
          </p:cNvPr>
          <p:cNvSpPr/>
          <p:nvPr/>
        </p:nvSpPr>
        <p:spPr>
          <a:xfrm>
            <a:off x="6824689" y="3704676"/>
            <a:ext cx="16362142" cy="15001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0"/>
          </a:p>
        </p:txBody>
      </p:sp>
      <p:sp>
        <p:nvSpPr>
          <p:cNvPr id="9" name="Text Box 676">
            <a:extLst>
              <a:ext uri="{FF2B5EF4-FFF2-40B4-BE49-F238E27FC236}">
                <a16:creationId xmlns:a16="http://schemas.microsoft.com/office/drawing/2014/main" id="{5668C963-A879-1E02-75DC-F36504C9F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30" y="8689402"/>
            <a:ext cx="61837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</a:rPr>
              <a:t>Do Bayley screening tests administered early in life predict later comprehensive Bayley scores in infants with medical conditions that increase the risk for neurodevelopmental impairments?</a:t>
            </a:r>
            <a:endParaRPr lang="en-US" sz="2000" dirty="0">
              <a:ea typeface="Arial" charset="0"/>
              <a:cs typeface="Arial"/>
            </a:endParaRPr>
          </a:p>
        </p:txBody>
      </p:sp>
      <p:sp>
        <p:nvSpPr>
          <p:cNvPr id="40" name="Text Box 677">
            <a:extLst>
              <a:ext uri="{FF2B5EF4-FFF2-40B4-BE49-F238E27FC236}">
                <a16:creationId xmlns:a16="http://schemas.microsoft.com/office/drawing/2014/main" id="{A0D22BEF-36FB-AB4A-C15A-ECBFAE1CD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25" y="14403154"/>
            <a:ext cx="616137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prstTxWarp prst="textNoShape">
              <a:avLst/>
            </a:prstTxWarp>
            <a:spAutoFit/>
          </a:bodyPr>
          <a:lstStyle/>
          <a:p>
            <a:pPr marL="346075" indent="-346075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b="1" dirty="0">
                <a:ea typeface="+mn-lt"/>
                <a:cs typeface="+mn-lt"/>
              </a:rPr>
              <a:t>Analysis:</a:t>
            </a:r>
            <a:r>
              <a:rPr lang="en-US" sz="2000" dirty="0">
                <a:ea typeface="+mn-lt"/>
                <a:cs typeface="+mn-lt"/>
              </a:rPr>
              <a:t> Pearson correlation was used to examine associations between Bayley screening domains (cognitive, receptive/expressive communication, fine/gross motor) with full Bayley cognitive, language, and motor composite scores</a:t>
            </a:r>
            <a:endParaRPr lang="en-US" altLang="en-US" sz="2000" dirty="0">
              <a:ea typeface="Arial" charset="0"/>
            </a:endParaRP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08F77C75-8226-9EFD-58E8-EABF4E8A1821}"/>
              </a:ext>
            </a:extLst>
          </p:cNvPr>
          <p:cNvSpPr txBox="1">
            <a:spLocks/>
          </p:cNvSpPr>
          <p:nvPr/>
        </p:nvSpPr>
        <p:spPr>
          <a:xfrm>
            <a:off x="7200030" y="3958526"/>
            <a:ext cx="7114167" cy="2963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3291840" rtl="0" eaLnBrk="1" latinLnBrk="0" hangingPunct="1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246888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Roboto" panose="02000000000000000000" pitchFamily="2" charset="0"/>
              <a:buChar char="–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11480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76072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‒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40664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905256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3444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903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endParaRPr lang="en-US" sz="1600" b="1">
              <a:latin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BA8640E-D29A-23CD-BDD5-F6730586CC4C}"/>
              </a:ext>
            </a:extLst>
          </p:cNvPr>
          <p:cNvSpPr/>
          <p:nvPr/>
        </p:nvSpPr>
        <p:spPr>
          <a:xfrm>
            <a:off x="254077" y="3712983"/>
            <a:ext cx="6346000" cy="4521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0"/>
          </a:p>
        </p:txBody>
      </p:sp>
      <p:sp>
        <p:nvSpPr>
          <p:cNvPr id="56" name="Text Box 675">
            <a:extLst>
              <a:ext uri="{FF2B5EF4-FFF2-40B4-BE49-F238E27FC236}">
                <a16:creationId xmlns:a16="http://schemas.microsoft.com/office/drawing/2014/main" id="{A29644B5-C03C-7F2B-C3D6-F98324220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843" y="3501636"/>
            <a:ext cx="275982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Introduction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E96993A-AC63-CCFC-4280-D6B55B99382A}"/>
              </a:ext>
            </a:extLst>
          </p:cNvPr>
          <p:cNvSpPr/>
          <p:nvPr/>
        </p:nvSpPr>
        <p:spPr>
          <a:xfrm>
            <a:off x="245251" y="8490353"/>
            <a:ext cx="6354826" cy="1601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0"/>
          </a:p>
        </p:txBody>
      </p:sp>
      <p:sp>
        <p:nvSpPr>
          <p:cNvPr id="58" name="Text Box 675">
            <a:extLst>
              <a:ext uri="{FF2B5EF4-FFF2-40B4-BE49-F238E27FC236}">
                <a16:creationId xmlns:a16="http://schemas.microsoft.com/office/drawing/2014/main" id="{4BD0C0AF-B2AD-2407-7829-05D740EAE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563" y="8257709"/>
            <a:ext cx="247940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Objective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9A769C6-C058-3B6D-95E7-8F52CB75B6EC}"/>
              </a:ext>
            </a:extLst>
          </p:cNvPr>
          <p:cNvSpPr/>
          <p:nvPr/>
        </p:nvSpPr>
        <p:spPr>
          <a:xfrm>
            <a:off x="274524" y="10421073"/>
            <a:ext cx="6322162" cy="5638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0"/>
          </a:p>
        </p:txBody>
      </p:sp>
      <p:sp>
        <p:nvSpPr>
          <p:cNvPr id="60" name="Text Box 675">
            <a:extLst>
              <a:ext uri="{FF2B5EF4-FFF2-40B4-BE49-F238E27FC236}">
                <a16:creationId xmlns:a16="http://schemas.microsoft.com/office/drawing/2014/main" id="{A27D6C7C-07C1-20BB-8C2B-AA4267DC6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367" y="10192409"/>
            <a:ext cx="307100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Methodology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4A5BF46-50F2-32C7-4828-74F1C5BDDDFA}"/>
              </a:ext>
            </a:extLst>
          </p:cNvPr>
          <p:cNvSpPr/>
          <p:nvPr/>
        </p:nvSpPr>
        <p:spPr>
          <a:xfrm>
            <a:off x="23390075" y="3712983"/>
            <a:ext cx="3709587" cy="87696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51ED73A-04F3-11F1-0267-7FDA429F24AA}"/>
              </a:ext>
            </a:extLst>
          </p:cNvPr>
          <p:cNvSpPr/>
          <p:nvPr/>
        </p:nvSpPr>
        <p:spPr>
          <a:xfrm>
            <a:off x="23404680" y="13088678"/>
            <a:ext cx="3749960" cy="5617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40"/>
          </a:p>
        </p:txBody>
      </p:sp>
      <p:sp>
        <p:nvSpPr>
          <p:cNvPr id="97" name="Text Box 675">
            <a:extLst>
              <a:ext uri="{FF2B5EF4-FFF2-40B4-BE49-F238E27FC236}">
                <a16:creationId xmlns:a16="http://schemas.microsoft.com/office/drawing/2014/main" id="{74BE1827-23C6-C73C-D368-BE11D972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0000" y="3498765"/>
            <a:ext cx="246694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Summary</a:t>
            </a:r>
          </a:p>
        </p:txBody>
      </p:sp>
      <p:sp>
        <p:nvSpPr>
          <p:cNvPr id="98" name="Text Box 675">
            <a:extLst>
              <a:ext uri="{FF2B5EF4-FFF2-40B4-BE49-F238E27FC236}">
                <a16:creationId xmlns:a16="http://schemas.microsoft.com/office/drawing/2014/main" id="{C4DC684F-7FBA-F19B-661B-CCC5F5C2F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2949" y="12605495"/>
            <a:ext cx="2439616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   Future </a:t>
            </a:r>
          </a:p>
          <a:p>
            <a:r>
              <a:rPr lang="en-US" sz="2800" dirty="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Directions</a:t>
            </a:r>
          </a:p>
        </p:txBody>
      </p:sp>
      <p:sp>
        <p:nvSpPr>
          <p:cNvPr id="99" name="Text Box 675">
            <a:extLst>
              <a:ext uri="{FF2B5EF4-FFF2-40B4-BE49-F238E27FC236}">
                <a16:creationId xmlns:a16="http://schemas.microsoft.com/office/drawing/2014/main" id="{67460688-892A-27BD-A7D6-5860C1BA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0750" y="16564242"/>
            <a:ext cx="1668762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3000">
              <a:solidFill>
                <a:srgbClr val="00000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Text Box 675">
            <a:extLst>
              <a:ext uri="{FF2B5EF4-FFF2-40B4-BE49-F238E27FC236}">
                <a16:creationId xmlns:a16="http://schemas.microsoft.com/office/drawing/2014/main" id="{09DC907C-D6A5-1D07-439C-50DD107F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8828" y="3529619"/>
            <a:ext cx="180934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Results</a:t>
            </a:r>
          </a:p>
        </p:txBody>
      </p:sp>
      <p:sp>
        <p:nvSpPr>
          <p:cNvPr id="82" name="Text Placeholder 14">
            <a:extLst>
              <a:ext uri="{FF2B5EF4-FFF2-40B4-BE49-F238E27FC236}">
                <a16:creationId xmlns:a16="http://schemas.microsoft.com/office/drawing/2014/main" id="{817F49F0-1BF8-D0CD-9CC9-AA729F533D76}"/>
              </a:ext>
            </a:extLst>
          </p:cNvPr>
          <p:cNvSpPr txBox="1">
            <a:spLocks/>
          </p:cNvSpPr>
          <p:nvPr/>
        </p:nvSpPr>
        <p:spPr>
          <a:xfrm>
            <a:off x="17170119" y="4170089"/>
            <a:ext cx="6035360" cy="1822349"/>
          </a:xfrm>
          <a:prstGeom prst="rect">
            <a:avLst/>
          </a:prstGeom>
        </p:spPr>
        <p:txBody>
          <a:bodyPr/>
          <a:lstStyle>
            <a:lvl1pPr marL="0" indent="0" algn="l" defTabSz="3291840" rtl="0" eaLnBrk="1" latinLnBrk="0" hangingPunct="1">
              <a:lnSpc>
                <a:spcPct val="100000"/>
              </a:lnSpc>
              <a:spcBef>
                <a:spcPts val="36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246888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Roboto" panose="02000000000000000000" pitchFamily="2" charset="0"/>
              <a:buChar char="–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11480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76072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‒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406640" indent="-822960" algn="l" defTabSz="329184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905256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34440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90320" indent="-822960" algn="l" defTabSz="329184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b="1" dirty="0">
                <a:latin typeface="+mn-lt"/>
                <a:ea typeface="Arial" charset="0"/>
              </a:rPr>
              <a:t>Figure 1. Bayley Screening risk categories by domain and age at testing date (n = 51). </a:t>
            </a:r>
            <a:r>
              <a:rPr lang="en-US" altLang="en-US" sz="1800" dirty="0">
                <a:latin typeface="+mn-lt"/>
                <a:ea typeface="Arial" charset="0"/>
              </a:rPr>
              <a:t>The y-axis depicts the percentage of children in each risk category. The x-axis reflects the age groups for each domain. The black bar on the right-hand side of the figure depicts the expected percentage of children in each risk category according to the normative sample.</a:t>
            </a:r>
            <a:endParaRPr lang="en-US" sz="1800" dirty="0"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0B780348-B5A8-1A29-8968-CC850D6EB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2884" y="12124304"/>
            <a:ext cx="496640" cy="64271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BCBCDFF-F58C-217B-1EC8-9D29812BD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3913" y="14357263"/>
            <a:ext cx="496640" cy="64271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1669CD6-6F0D-7C91-11CD-2FE7578CD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2884" y="16608448"/>
            <a:ext cx="496640" cy="642711"/>
          </a:xfrm>
          <a:prstGeom prst="rect">
            <a:avLst/>
          </a:prstGeom>
        </p:spPr>
      </p:pic>
      <p:pic>
        <p:nvPicPr>
          <p:cNvPr id="36" name="Picture 35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EE7EABDE-9B0E-0B79-B433-DC81A086F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9183" y="11633639"/>
            <a:ext cx="665746" cy="469359"/>
          </a:xfrm>
          <a:prstGeom prst="rect">
            <a:avLst/>
          </a:prstGeom>
        </p:spPr>
      </p:pic>
      <p:pic>
        <p:nvPicPr>
          <p:cNvPr id="38" name="Picture 37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D2143438-1F9C-8373-AA08-AD9937738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7254" y="16165816"/>
            <a:ext cx="665746" cy="46935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81AC18CB-26AD-E345-06A7-3291C949A14F}"/>
              </a:ext>
            </a:extLst>
          </p:cNvPr>
          <p:cNvSpPr txBox="1"/>
          <p:nvPr/>
        </p:nvSpPr>
        <p:spPr>
          <a:xfrm>
            <a:off x="17170119" y="6254251"/>
            <a:ext cx="5967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800" b="1" dirty="0"/>
              <a:t>A</a:t>
            </a:r>
            <a:r>
              <a:rPr lang="en-US" sz="1800" dirty="0"/>
              <a:t>:</a:t>
            </a:r>
            <a:r>
              <a:rPr lang="en-GB" sz="1800" dirty="0"/>
              <a:t> </a:t>
            </a:r>
            <a:r>
              <a:rPr lang="en-US" altLang="en-US" sz="1800" dirty="0">
                <a:ea typeface="Arial" charset="0"/>
              </a:rPr>
              <a:t>16 day - 3 month, 30 day </a:t>
            </a:r>
            <a:r>
              <a:rPr lang="en-US" sz="1800" dirty="0"/>
              <a:t>​</a:t>
            </a:r>
            <a:r>
              <a:rPr lang="en-US" sz="1800" b="1" dirty="0"/>
              <a:t>B</a:t>
            </a:r>
            <a:r>
              <a:rPr lang="en-US" sz="1800" dirty="0"/>
              <a:t>: </a:t>
            </a:r>
            <a:r>
              <a:rPr lang="en-US" altLang="en-US" sz="1800" dirty="0">
                <a:ea typeface="Arial" charset="0"/>
              </a:rPr>
              <a:t>4month - 6 month, 30 day </a:t>
            </a:r>
            <a:r>
              <a:rPr lang="en-US" sz="1800" dirty="0"/>
              <a:t>​</a:t>
            </a:r>
            <a:r>
              <a:rPr lang="en-US" sz="1800" b="1" dirty="0"/>
              <a:t>C</a:t>
            </a:r>
            <a:r>
              <a:rPr lang="en-US" sz="1800" dirty="0"/>
              <a:t>: </a:t>
            </a:r>
            <a:r>
              <a:rPr lang="en-US" altLang="en-US" sz="1800" dirty="0">
                <a:ea typeface="Arial" charset="0"/>
              </a:rPr>
              <a:t>7 month - 9 month, 30 day  </a:t>
            </a:r>
            <a:r>
              <a:rPr lang="en-US" sz="1800" b="1" dirty="0"/>
              <a:t>D</a:t>
            </a:r>
            <a:r>
              <a:rPr lang="en-US" sz="1800" dirty="0"/>
              <a:t>: </a:t>
            </a:r>
            <a:r>
              <a:rPr lang="en-US" altLang="en-US" sz="1800" dirty="0">
                <a:ea typeface="Arial" charset="0"/>
              </a:rPr>
              <a:t>10 month - 13 month, 30 day  </a:t>
            </a:r>
            <a:r>
              <a:rPr lang="en-US" sz="1800" b="1" dirty="0"/>
              <a:t>E</a:t>
            </a:r>
            <a:r>
              <a:rPr lang="en-US" sz="1800" dirty="0"/>
              <a:t>: </a:t>
            </a:r>
            <a:r>
              <a:rPr lang="en-US" altLang="en-US" sz="1800" dirty="0">
                <a:ea typeface="Arial" charset="0"/>
              </a:rPr>
              <a:t>14 month -17 month, 30 day</a:t>
            </a:r>
            <a:endParaRPr lang="en-US" sz="1800" dirty="0"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FFA3DCE6-277E-965F-60C5-FAA7397A0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1427" y="3994349"/>
            <a:ext cx="3806496" cy="84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 defTabSz="1305725" rtl="0" eaLnBrk="1" latinLnBrk="0" hangingPunct="1">
              <a:spcBef>
                <a:spcPct val="20000"/>
              </a:spcBef>
              <a:buFont typeface="Arial"/>
              <a:buNone/>
              <a:defRPr sz="911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05725" indent="0" algn="ctr" defTabSz="1305725" rtl="0" eaLnBrk="1" latinLnBrk="0" hangingPunct="1">
              <a:spcBef>
                <a:spcPct val="20000"/>
              </a:spcBef>
              <a:buFont typeface="Arial"/>
              <a:buNone/>
              <a:defRPr sz="803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611449" indent="0" algn="ctr" defTabSz="1305725" rtl="0" eaLnBrk="1" latinLnBrk="0" hangingPunct="1">
              <a:spcBef>
                <a:spcPct val="20000"/>
              </a:spcBef>
              <a:buFont typeface="Arial"/>
              <a:buNone/>
              <a:defRPr sz="68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917175" indent="0" algn="ctr" defTabSz="1305725" rtl="0" eaLnBrk="1" latinLnBrk="0" hangingPunct="1">
              <a:spcBef>
                <a:spcPct val="20000"/>
              </a:spcBef>
              <a:buFont typeface="Arial"/>
              <a:buNone/>
              <a:defRPr sz="56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222900" indent="0" algn="ctr" defTabSz="1305725" rtl="0" eaLnBrk="1" latinLnBrk="0" hangingPunct="1">
              <a:spcBef>
                <a:spcPct val="20000"/>
              </a:spcBef>
              <a:buFont typeface="Arial"/>
              <a:buNone/>
              <a:defRPr sz="56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6528624" indent="0" algn="ctr" defTabSz="1305725" rtl="0" eaLnBrk="1" latinLnBrk="0" hangingPunct="1">
              <a:spcBef>
                <a:spcPct val="20000"/>
              </a:spcBef>
              <a:buFont typeface="Arial"/>
              <a:buNone/>
              <a:defRPr sz="56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834348" indent="0" algn="ctr" defTabSz="1305725" rtl="0" eaLnBrk="1" latinLnBrk="0" hangingPunct="1">
              <a:spcBef>
                <a:spcPct val="20000"/>
              </a:spcBef>
              <a:buFont typeface="Arial"/>
              <a:buNone/>
              <a:defRPr sz="56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9140074" indent="0" algn="ctr" defTabSz="1305725" rtl="0" eaLnBrk="1" latinLnBrk="0" hangingPunct="1">
              <a:spcBef>
                <a:spcPct val="20000"/>
              </a:spcBef>
              <a:buFont typeface="Arial"/>
              <a:buNone/>
              <a:defRPr sz="56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0445798" indent="0" algn="ctr" defTabSz="1305725" rtl="0" eaLnBrk="1" latinLnBrk="0" hangingPunct="1">
              <a:spcBef>
                <a:spcPct val="20000"/>
              </a:spcBef>
              <a:buFont typeface="Arial"/>
              <a:buNone/>
              <a:defRPr sz="56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616" indent="-356616" algn="l" defTabSz="9144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/>
                </a:solidFill>
              </a:rPr>
              <a:t>This study evaluated whether early Bayley screening scores predict later full Bayley score</a:t>
            </a:r>
          </a:p>
          <a:p>
            <a:pPr marL="356616" indent="-356616" algn="l" defTabSz="9144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Screening scores demonstrated limited predictive value for subsequent cognitive, language, and motor outcomes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356616" indent="-356616" algn="l" defTabSz="9144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/>
                </a:solidFill>
              </a:rPr>
              <a:t>A moderate correlation was only observed in fine and gross motor domains at 7–9 months</a:t>
            </a:r>
          </a:p>
          <a:p>
            <a:pPr marL="356616" indent="-356616" algn="l" defTabSz="9144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/>
                </a:solidFill>
              </a:rPr>
              <a:t>Early screening alone may not be sufficient for identifying long-term developmental outcomes in high-risk infants</a:t>
            </a:r>
          </a:p>
          <a:p>
            <a:pPr marL="356616" indent="-356616" algn="l" defTabSz="9144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chemeClr val="tx1"/>
                </a:solidFill>
              </a:rPr>
              <a:t>The study had a small sample size and a retrospective design </a:t>
            </a:r>
            <a:r>
              <a:rPr lang="en-US" sz="2000" dirty="0">
                <a:solidFill>
                  <a:schemeClr val="tx1"/>
                </a:solidFill>
              </a:rPr>
              <a:t>which limited the control over timing and consistency of assessments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60F94F-3A7E-9ACA-3BE4-62FCC00A347D}"/>
              </a:ext>
            </a:extLst>
          </p:cNvPr>
          <p:cNvSpPr txBox="1"/>
          <p:nvPr/>
        </p:nvSpPr>
        <p:spPr>
          <a:xfrm>
            <a:off x="23398228" y="13483416"/>
            <a:ext cx="370143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6616" marR="0" lvl="0" indent="-356616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Larger prospective studies to improve statistical power</a:t>
            </a:r>
          </a:p>
          <a:p>
            <a:pPr marL="356616" lvl="0" indent="-356616" defTabSz="914400" eaLnBrk="0" fontAlgn="base" hangingPunct="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000" dirty="0"/>
              <a:t>Evaluation of the benefits of administering an early comprehensive assessment (full Bayley) for more accurate and reliable prediction of future neurodevelopmental outcomes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6616" marR="0" lvl="0" indent="-356616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Consideration of clinical risk factors with screening results to enhance early identification of neurodevelopmental delays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1C7129-BD89-7AE3-3039-CCC298306487}"/>
              </a:ext>
            </a:extLst>
          </p:cNvPr>
          <p:cNvGrpSpPr/>
          <p:nvPr/>
        </p:nvGrpSpPr>
        <p:grpSpPr>
          <a:xfrm>
            <a:off x="17260134" y="7295635"/>
            <a:ext cx="5608448" cy="649156"/>
            <a:chOff x="15802835" y="6039296"/>
            <a:chExt cx="4367629" cy="6491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D79F59-29E0-5901-73D5-F2F4D1873C6A}"/>
                </a:ext>
              </a:extLst>
            </p:cNvPr>
            <p:cNvSpPr/>
            <p:nvPr/>
          </p:nvSpPr>
          <p:spPr>
            <a:xfrm>
              <a:off x="18935859" y="6130419"/>
              <a:ext cx="271731" cy="19334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D3AB5A-F19D-59A0-B8AE-493DD577CEB0}"/>
                </a:ext>
              </a:extLst>
            </p:cNvPr>
            <p:cNvSpPr/>
            <p:nvPr/>
          </p:nvSpPr>
          <p:spPr>
            <a:xfrm>
              <a:off x="15802835" y="6130708"/>
              <a:ext cx="271731" cy="19334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84A3F0-5032-AA67-A3B4-D037936D4AFC}"/>
                </a:ext>
              </a:extLst>
            </p:cNvPr>
            <p:cNvSpPr/>
            <p:nvPr/>
          </p:nvSpPr>
          <p:spPr>
            <a:xfrm>
              <a:off x="17325127" y="6131731"/>
              <a:ext cx="271731" cy="19334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D42B67-1C60-9992-41E1-10A91262E78C}"/>
                </a:ext>
              </a:extLst>
            </p:cNvPr>
            <p:cNvSpPr txBox="1"/>
            <p:nvPr/>
          </p:nvSpPr>
          <p:spPr>
            <a:xfrm>
              <a:off x="16078299" y="6052481"/>
              <a:ext cx="1055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Low Risk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259480-71BF-0194-EC78-6D9A84EC0E2C}"/>
                </a:ext>
              </a:extLst>
            </p:cNvPr>
            <p:cNvSpPr txBox="1"/>
            <p:nvPr/>
          </p:nvSpPr>
          <p:spPr>
            <a:xfrm>
              <a:off x="17578845" y="6039296"/>
              <a:ext cx="1216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Borderline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91E931-8EB2-A670-87F3-7B080B370AC7}"/>
                </a:ext>
              </a:extLst>
            </p:cNvPr>
            <p:cNvSpPr txBox="1"/>
            <p:nvPr/>
          </p:nvSpPr>
          <p:spPr>
            <a:xfrm>
              <a:off x="19201168" y="6042121"/>
              <a:ext cx="969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/>
                <a:t>High Risk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4897B4BF-290B-D990-4373-06339C385845}"/>
              </a:ext>
            </a:extLst>
          </p:cNvPr>
          <p:cNvSpPr txBox="1"/>
          <p:nvPr/>
        </p:nvSpPr>
        <p:spPr>
          <a:xfrm>
            <a:off x="8195250" y="4333282"/>
            <a:ext cx="141208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b="1" dirty="0">
                <a:cs typeface="Arial"/>
              </a:rPr>
              <a:t>Cognitive</a:t>
            </a:r>
            <a:endParaRPr lang="en-US" sz="16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7129699-6640-04F0-6515-72C14EB484F9}"/>
              </a:ext>
            </a:extLst>
          </p:cNvPr>
          <p:cNvSpPr txBox="1"/>
          <p:nvPr/>
        </p:nvSpPr>
        <p:spPr>
          <a:xfrm>
            <a:off x="9399866" y="4168192"/>
            <a:ext cx="1733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cs typeface="Arial"/>
              </a:rPr>
              <a:t>Receptive </a:t>
            </a:r>
            <a:br>
              <a:rPr lang="en-GB" sz="1400" b="1" dirty="0">
                <a:cs typeface="Arial"/>
              </a:rPr>
            </a:br>
            <a:r>
              <a:rPr lang="en-GB" sz="1400" b="1" dirty="0">
                <a:cs typeface="Arial"/>
              </a:rPr>
              <a:t>Communication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7ED4DFD-9160-76C4-A49F-CA3902A44F3A}"/>
              </a:ext>
            </a:extLst>
          </p:cNvPr>
          <p:cNvSpPr txBox="1"/>
          <p:nvPr/>
        </p:nvSpPr>
        <p:spPr>
          <a:xfrm>
            <a:off x="12850331" y="4329358"/>
            <a:ext cx="1332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Fine Motor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6A559FA-C796-2CB2-F20C-DCA81AA51E2F}"/>
              </a:ext>
            </a:extLst>
          </p:cNvPr>
          <p:cNvSpPr txBox="1"/>
          <p:nvPr/>
        </p:nvSpPr>
        <p:spPr>
          <a:xfrm>
            <a:off x="14222314" y="4337790"/>
            <a:ext cx="1773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Gross Motor</a:t>
            </a: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7FAA436C-F50D-0BD8-622F-E13CBE8BD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167862"/>
              </p:ext>
            </p:extLst>
          </p:nvPr>
        </p:nvGraphicFramePr>
        <p:xfrm>
          <a:off x="282574" y="16189846"/>
          <a:ext cx="6322942" cy="2545829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630037">
                  <a:extLst>
                    <a:ext uri="{9D8B030D-6E8A-4147-A177-3AD203B41FA5}">
                      <a16:colId xmlns:a16="http://schemas.microsoft.com/office/drawing/2014/main" val="915733248"/>
                    </a:ext>
                  </a:extLst>
                </a:gridCol>
                <a:gridCol w="3514931">
                  <a:extLst>
                    <a:ext uri="{9D8B030D-6E8A-4147-A177-3AD203B41FA5}">
                      <a16:colId xmlns:a16="http://schemas.microsoft.com/office/drawing/2014/main" val="300629604"/>
                    </a:ext>
                  </a:extLst>
                </a:gridCol>
                <a:gridCol w="1783799">
                  <a:extLst>
                    <a:ext uri="{9D8B030D-6E8A-4147-A177-3AD203B41FA5}">
                      <a16:colId xmlns:a16="http://schemas.microsoft.com/office/drawing/2014/main" val="3154218121"/>
                    </a:ext>
                  </a:extLst>
                </a:gridCol>
                <a:gridCol w="394175">
                  <a:extLst>
                    <a:ext uri="{9D8B030D-6E8A-4147-A177-3AD203B41FA5}">
                      <a16:colId xmlns:a16="http://schemas.microsoft.com/office/drawing/2014/main" val="1646813246"/>
                    </a:ext>
                  </a:extLst>
                </a:gridCol>
              </a:tblGrid>
              <a:tr h="62972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Table 1. Infant characteristic (n=51)</a:t>
                      </a: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Mean</a:t>
                      </a:r>
                      <a:r>
                        <a:rPr lang="en-US" sz="1800" b="1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 ± SD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303707"/>
                  </a:ext>
                </a:extLst>
              </a:tr>
              <a:tr h="4744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Gestational age, weeks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28.59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± 6.55</a:t>
                      </a:r>
                      <a:endParaRPr lang="en-US" sz="18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u="none" strike="noStrike"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601573436"/>
                  </a:ext>
                </a:extLst>
              </a:tr>
              <a:tr h="144170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18-31 Month</a:t>
                      </a:r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T="0" marB="0" vert="vert27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Bayley Cognitive Composite</a:t>
                      </a:r>
                    </a:p>
                    <a:p>
                      <a:pPr lvl="0" algn="l">
                        <a:buNone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Bayley Language Composite</a:t>
                      </a:r>
                      <a:b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Bayley Motor Composite</a:t>
                      </a:r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05725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  91.67 ± 17.66</a:t>
                      </a:r>
                    </a:p>
                    <a:p>
                      <a:pPr marL="0" marR="0" lvl="0" indent="0" algn="ctr" defTabSz="1305725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  90.17 ± 20.73</a:t>
                      </a:r>
                    </a:p>
                    <a:p>
                      <a:pPr marL="0" marR="0" lvl="0" indent="0" algn="ctr" defTabSz="1305725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   88.40 ± 13.48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u="none" strike="noStrike" dirty="0">
                        <a:effectLst/>
                        <a:latin typeface="+mn-lt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002772061"/>
                  </a:ext>
                </a:extLst>
              </a:tr>
            </a:tbl>
          </a:graphicData>
        </a:graphic>
      </p:graphicFrame>
      <p:sp>
        <p:nvSpPr>
          <p:cNvPr id="122" name="TextBox 121">
            <a:extLst>
              <a:ext uri="{FF2B5EF4-FFF2-40B4-BE49-F238E27FC236}">
                <a16:creationId xmlns:a16="http://schemas.microsoft.com/office/drawing/2014/main" id="{10B6B212-0D53-593A-3AAE-4C2FAA0863A4}"/>
              </a:ext>
            </a:extLst>
          </p:cNvPr>
          <p:cNvSpPr txBox="1"/>
          <p:nvPr/>
        </p:nvSpPr>
        <p:spPr>
          <a:xfrm>
            <a:off x="7040160" y="13225037"/>
            <a:ext cx="162896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Figure 2. Correlations between Bayley screening domain scores (I-V: Cognitive, VI-X: Gross Motor ) and full Bayley composite scores at 18-31 months. </a:t>
            </a:r>
            <a:r>
              <a:rPr lang="en-US" sz="1800" dirty="0">
                <a:highlight>
                  <a:srgbClr val="FFFFFF"/>
                </a:highlight>
                <a:ea typeface="Arial" charset="0"/>
              </a:rPr>
              <a:t>No</a:t>
            </a:r>
            <a:r>
              <a:rPr lang="en-US" sz="1800" dirty="0">
                <a:highlight>
                  <a:srgbClr val="FFFFFF"/>
                </a:highlight>
                <a:ea typeface="Arial" charset="0"/>
                <a:cs typeface="Arial"/>
              </a:rPr>
              <a:t> significant correlation between the screening scores and full Bayley scores were observed, except for fine and gross motor in infants 7:00-9:30 months, which demonstrated a moderate correlation (R=0.47 and 0.61, respectively)</a:t>
            </a:r>
            <a:r>
              <a:rPr lang="en-US" altLang="en-US" sz="1800" dirty="0">
                <a:ea typeface="Arial" charset="0"/>
                <a:cs typeface="Arial"/>
              </a:rPr>
              <a:t>.</a:t>
            </a:r>
            <a:endParaRPr lang="en-US" altLang="en-US" sz="1800" dirty="0">
              <a:ea typeface="Arial" charset="0"/>
            </a:endParaRPr>
          </a:p>
          <a:p>
            <a:endParaRPr lang="en-US" sz="1600" b="1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EDE8286-8D23-141E-4420-33A5584476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139067" y="17466221"/>
            <a:ext cx="16190764" cy="1583779"/>
            <a:chOff x="7139067" y="17466221"/>
            <a:chExt cx="16190764" cy="1583779"/>
          </a:xfrm>
        </p:grpSpPr>
        <p:sp>
          <p:nvSpPr>
            <p:cNvPr id="22" name="Text Placeholder 14">
              <a:extLst>
                <a:ext uri="{FF2B5EF4-FFF2-40B4-BE49-F238E27FC236}">
                  <a16:creationId xmlns:a16="http://schemas.microsoft.com/office/drawing/2014/main" id="{795938B1-E2C2-C2B5-9897-17D91F506ED0}"/>
                </a:ext>
              </a:extLst>
            </p:cNvPr>
            <p:cNvSpPr txBox="1">
              <a:spLocks/>
            </p:cNvSpPr>
            <p:nvPr/>
          </p:nvSpPr>
          <p:spPr>
            <a:xfrm>
              <a:off x="7139067" y="17466221"/>
              <a:ext cx="16190764" cy="1583779"/>
            </a:xfrm>
            <a:prstGeom prst="rect">
              <a:avLst/>
            </a:prstGeom>
          </p:spPr>
          <p:txBody>
            <a:bodyPr/>
            <a:lstStyle>
              <a:lvl1pPr marL="0" indent="0" algn="l" defTabSz="3291840" rtl="0" eaLnBrk="1" latinLnBrk="0" hangingPunct="1">
                <a:lnSpc>
                  <a:spcPct val="100000"/>
                </a:lnSpc>
                <a:spcBef>
                  <a:spcPts val="3600"/>
                </a:spcBef>
                <a:buFont typeface="Arial" panose="020B0604020202020204" pitchFamily="34" charset="0"/>
                <a:buNone/>
                <a:defRPr sz="5400" kern="1200">
                  <a:solidFill>
                    <a:schemeClr val="tx1"/>
                  </a:solidFill>
                  <a:latin typeface="+mj-lt"/>
                  <a:ea typeface="Roboto" panose="02000000000000000000" pitchFamily="2" charset="0"/>
                  <a:cs typeface="Arial" panose="020B0604020202020204" pitchFamily="34" charset="0"/>
                </a:defRPr>
              </a:lvl1pPr>
              <a:lvl2pPr marL="2468880" indent="-822960" algn="l" defTabSz="329184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Roboto" panose="02000000000000000000" pitchFamily="2" charset="0"/>
                <a:buChar char="–"/>
                <a:defRPr sz="5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defRPr>
              </a:lvl2pPr>
              <a:lvl3pPr marL="4114800" indent="-822960" algn="l" defTabSz="329184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defRPr>
              </a:lvl3pPr>
              <a:lvl4pPr marL="5760720" indent="-822960" algn="l" defTabSz="329184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Char char="‒"/>
                <a:defRPr sz="5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defRPr>
              </a:lvl4pPr>
              <a:lvl5pPr marL="7406640" indent="-822960" algn="l" defTabSz="3291840" rtl="0" eaLnBrk="1" latinLnBrk="0" hangingPunct="1">
                <a:lnSpc>
                  <a:spcPct val="10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defRPr>
              </a:lvl5pPr>
              <a:lvl6pPr marL="9052560" indent="-822960" algn="l" defTabSz="329184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64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98480" indent="-822960" algn="l" defTabSz="329184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64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344400" indent="-822960" algn="l" defTabSz="329184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64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990320" indent="-822960" algn="l" defTabSz="329184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Char char="•"/>
                <a:defRPr sz="64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en-US" sz="1800" b="1" dirty="0">
                  <a:latin typeface="+mn-lt"/>
                  <a:ea typeface="Arial" charset="0"/>
                </a:rPr>
                <a:t>Figure 3</a:t>
              </a:r>
              <a:r>
                <a:rPr lang="en-US" altLang="en-US" sz="1800" dirty="0">
                  <a:latin typeface="+mn-lt"/>
                  <a:ea typeface="Arial" charset="0"/>
                </a:rPr>
                <a:t>. </a:t>
              </a:r>
              <a:r>
                <a:rPr lang="en-US" sz="1800" b="1" dirty="0">
                  <a:latin typeface="+mn-lt"/>
                </a:rPr>
                <a:t>Associations of Bayley screening cognitive, language (receptive/expressive communication) and motor (fine and gross) score categories with corresponding Full Bayley score categories</a:t>
              </a:r>
              <a:r>
                <a:rPr lang="en-US" sz="1800" dirty="0">
                  <a:latin typeface="+mn-lt"/>
                </a:rPr>
                <a:t>. Each chart presents the percentage of infants falling into each full Bayley score category at corrected age of 18-31 months in relation to Bayley screening score categories at </a:t>
              </a:r>
              <a:r>
                <a:rPr lang="en-US" altLang="en-US" sz="1800" dirty="0">
                  <a:ea typeface="Arial" charset="0"/>
                </a:rPr>
                <a:t>14 month -17 month, 30 day</a:t>
              </a:r>
              <a:r>
                <a:rPr lang="en-US" sz="1800" dirty="0">
                  <a:latin typeface="+mn-lt"/>
                </a:rPr>
                <a:t> corrected age across each domain. Results are not shown for other </a:t>
              </a:r>
              <a:r>
                <a:rPr lang="en-US" altLang="en-US" sz="1800" dirty="0">
                  <a:latin typeface="+mn-lt"/>
                  <a:ea typeface="Arial" charset="0"/>
                </a:rPr>
                <a:t>age groups.</a:t>
              </a:r>
              <a:r>
                <a:rPr lang="en-US" sz="1800" dirty="0">
                  <a:latin typeface="+mn-lt"/>
                </a:rPr>
                <a:t> Full Bayley Scores:        &lt;70        70-84        85-100       &gt;100</a:t>
              </a:r>
            </a:p>
            <a:p>
              <a:endParaRPr lang="en-US" sz="1600" dirty="0">
                <a:latin typeface="+mn-lt"/>
              </a:endParaRPr>
            </a:p>
            <a:p>
              <a:endParaRPr lang="en-US" sz="1600" dirty="0">
                <a:effectLst/>
                <a:latin typeface="+mn-lt"/>
                <a:ea typeface="Calibri" panose="020F050202020403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6B9668-2F76-47D4-6F01-07A0DC678F2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2358111" y="18418300"/>
              <a:ext cx="3341290" cy="144544"/>
              <a:chOff x="8368317" y="13155802"/>
              <a:chExt cx="3341290" cy="144544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AAD5EFD-ECF0-F49D-D45E-2DB7085424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40247" y="13161344"/>
                <a:ext cx="217398" cy="13736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0BF6B4-BD62-7BA2-7CF0-333184F61B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68317" y="13162983"/>
                <a:ext cx="217398" cy="13736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CF8592-5442-99B1-0CB9-552FCF6C5F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304998" y="13155802"/>
                <a:ext cx="217398" cy="137363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869663-1CAF-9116-033E-D3AD3553DE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492209" y="13161344"/>
                <a:ext cx="217398" cy="13736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90139F1-B853-564A-AD70-1B4AF7B75156}"/>
              </a:ext>
            </a:extLst>
          </p:cNvPr>
          <p:cNvSpPr txBox="1"/>
          <p:nvPr/>
        </p:nvSpPr>
        <p:spPr>
          <a:xfrm>
            <a:off x="24907217" y="588516"/>
            <a:ext cx="2076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  <a:ea typeface="Roboto Black" panose="02000000000000000000" pitchFamily="2" charset="0"/>
              </a:rPr>
              <a:t>NEST Lab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7E9BD6-94A7-2447-C078-1DF47A934911}"/>
              </a:ext>
            </a:extLst>
          </p:cNvPr>
          <p:cNvSpPr txBox="1"/>
          <p:nvPr/>
        </p:nvSpPr>
        <p:spPr>
          <a:xfrm>
            <a:off x="16742403" y="9197234"/>
            <a:ext cx="33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611A8EF-C23B-C1C5-B6D4-28B3F4975D76}"/>
              </a:ext>
            </a:extLst>
          </p:cNvPr>
          <p:cNvSpPr txBox="1"/>
          <p:nvPr/>
        </p:nvSpPr>
        <p:spPr>
          <a:xfrm>
            <a:off x="10501406" y="4187224"/>
            <a:ext cx="2765504" cy="55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Expressive</a:t>
            </a:r>
          </a:p>
          <a:p>
            <a:pPr algn="ctr"/>
            <a:r>
              <a:rPr lang="en-US" sz="1400" b="1" dirty="0"/>
              <a:t>Communication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24A6B4-E086-21DF-2EC6-859B25B46FE3}"/>
              </a:ext>
              <a:ext uri="{147F2762-F138-4A5C-976F-8EAC2B608ADB}">
                <a16:predDERef xmlns:a16="http://schemas.microsoft.com/office/drawing/2014/main" pred="{D29EAA40-A631-4632-9FFD-D128E0270E6B}"/>
              </a:ext>
            </a:extLst>
          </p:cNvPr>
          <p:cNvCxnSpPr>
            <a:cxnSpLocks/>
          </p:cNvCxnSpPr>
          <p:nvPr/>
        </p:nvCxnSpPr>
        <p:spPr>
          <a:xfrm>
            <a:off x="14301344" y="4691412"/>
            <a:ext cx="0" cy="266633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59033A55-2C03-AAC5-8273-CD6D3AED90BD}"/>
              </a:ext>
            </a:extLst>
          </p:cNvPr>
          <p:cNvGrpSpPr/>
          <p:nvPr/>
        </p:nvGrpSpPr>
        <p:grpSpPr>
          <a:xfrm>
            <a:off x="7155628" y="4166776"/>
            <a:ext cx="10240531" cy="3605025"/>
            <a:chOff x="7006575" y="4137008"/>
            <a:chExt cx="10240531" cy="3605025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3F737A50-D329-9C36-C8DA-750A15F5F49B}"/>
                </a:ext>
                <a:ext uri="{147F2762-F138-4A5C-976F-8EAC2B608ADB}">
                  <a16:predDERef xmlns:a16="http://schemas.microsoft.com/office/drawing/2014/main" pred="{1D3DB39A-A733-44EB-9D85-5D569A8FF14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974685"/>
                </p:ext>
              </p:extLst>
            </p:nvPr>
          </p:nvGraphicFramePr>
          <p:xfrm>
            <a:off x="7006575" y="4382803"/>
            <a:ext cx="8900214" cy="33592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84AD517-1EBD-764E-C0BA-1FA35B59311D}"/>
                </a:ext>
              </a:extLst>
            </p:cNvPr>
            <p:cNvGrpSpPr/>
            <p:nvPr/>
          </p:nvGrpSpPr>
          <p:grpSpPr>
            <a:xfrm>
              <a:off x="15677737" y="4137008"/>
              <a:ext cx="1569369" cy="3220810"/>
              <a:chOff x="15478263" y="3701701"/>
              <a:chExt cx="1561102" cy="3007343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B406C87-6DFE-4F33-A039-D345822926A8}"/>
                  </a:ext>
                </a:extLst>
              </p:cNvPr>
              <p:cNvGrpSpPr/>
              <p:nvPr/>
            </p:nvGrpSpPr>
            <p:grpSpPr>
              <a:xfrm>
                <a:off x="15582306" y="4198332"/>
                <a:ext cx="71523" cy="2510712"/>
                <a:chOff x="15582306" y="4198332"/>
                <a:chExt cx="71523" cy="2510712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6943251-5CB2-0905-23D8-F6093EEE4F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614826" y="4200460"/>
                  <a:ext cx="0" cy="250162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90D3FED-D199-DBC2-C75D-0E3E9677F5A3}"/>
                    </a:ext>
                  </a:extLst>
                </p:cNvPr>
                <p:cNvCxnSpPr/>
                <p:nvPr/>
              </p:nvCxnSpPr>
              <p:spPr>
                <a:xfrm>
                  <a:off x="15582306" y="6709044"/>
                  <a:ext cx="64921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D05B948-1C2B-A093-FE0D-49340A462E2B}"/>
                    </a:ext>
                  </a:extLst>
                </p:cNvPr>
                <p:cNvCxnSpPr/>
                <p:nvPr/>
              </p:nvCxnSpPr>
              <p:spPr>
                <a:xfrm>
                  <a:off x="15588908" y="5005041"/>
                  <a:ext cx="64921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D8184B0E-6C83-3807-B731-6E88B35ECA5E}"/>
                    </a:ext>
                  </a:extLst>
                </p:cNvPr>
                <p:cNvCxnSpPr/>
                <p:nvPr/>
              </p:nvCxnSpPr>
              <p:spPr>
                <a:xfrm>
                  <a:off x="15585298" y="4291096"/>
                  <a:ext cx="64921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82508212-BDF9-A75A-A300-E9A143BAEAE2}"/>
                    </a:ext>
                  </a:extLst>
                </p:cNvPr>
                <p:cNvCxnSpPr/>
                <p:nvPr/>
              </p:nvCxnSpPr>
              <p:spPr>
                <a:xfrm>
                  <a:off x="15585069" y="4198332"/>
                  <a:ext cx="64921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0A99D98-0114-6E48-8D0A-AD0592842D36}"/>
                  </a:ext>
                </a:extLst>
              </p:cNvPr>
              <p:cNvSpPr txBox="1"/>
              <p:nvPr/>
            </p:nvSpPr>
            <p:spPr>
              <a:xfrm>
                <a:off x="15478263" y="3701701"/>
                <a:ext cx="14388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Normative</a:t>
                </a:r>
              </a:p>
              <a:p>
                <a:pPr algn="ctr"/>
                <a:r>
                  <a:rPr lang="en-US" sz="1200" b="1" dirty="0"/>
                  <a:t> sample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8D975CB-D38E-83ED-FE42-30440FABAE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31131" y="4247117"/>
                <a:ext cx="8970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1166279-605C-E8DA-B31C-318659D4B4F7}"/>
                  </a:ext>
                </a:extLst>
              </p:cNvPr>
              <p:cNvSpPr txBox="1"/>
              <p:nvPr/>
            </p:nvSpPr>
            <p:spPr>
              <a:xfrm>
                <a:off x="15662880" y="4118062"/>
                <a:ext cx="13328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2% High Risk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5000340-CC5F-72D1-AFC8-4CF2C650CFB8}"/>
                  </a:ext>
                </a:extLst>
              </p:cNvPr>
              <p:cNvSpPr txBox="1"/>
              <p:nvPr/>
            </p:nvSpPr>
            <p:spPr>
              <a:xfrm>
                <a:off x="15568742" y="4576948"/>
                <a:ext cx="1470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23% Borderline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4CCB9D1-D1F7-887A-DBFA-E609481EE98E}"/>
                  </a:ext>
                </a:extLst>
              </p:cNvPr>
              <p:cNvSpPr txBox="1"/>
              <p:nvPr/>
            </p:nvSpPr>
            <p:spPr>
              <a:xfrm>
                <a:off x="15562733" y="5602937"/>
                <a:ext cx="12001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75% Low Risk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24A6B4-E086-21DF-2EC6-859B25B46FE3}"/>
                </a:ext>
                <a:ext uri="{147F2762-F138-4A5C-976F-8EAC2B608ADB}">
                  <a16:predDERef xmlns:a16="http://schemas.microsoft.com/office/drawing/2014/main" pred="{D29EAA40-A631-4632-9FFD-D128E0270E6B}"/>
                </a:ext>
              </a:extLst>
            </p:cNvPr>
            <p:cNvCxnSpPr>
              <a:cxnSpLocks/>
            </p:cNvCxnSpPr>
            <p:nvPr/>
          </p:nvCxnSpPr>
          <p:spPr>
            <a:xfrm>
              <a:off x="9305290" y="4691412"/>
              <a:ext cx="0" cy="2654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324A6B4-E086-21DF-2EC6-859B25B46FE3}"/>
                </a:ext>
                <a:ext uri="{147F2762-F138-4A5C-976F-8EAC2B608ADB}">
                  <a16:predDERef xmlns:a16="http://schemas.microsoft.com/office/drawing/2014/main" pred="{D29EAA40-A631-4632-9FFD-D128E0270E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15057" y="4684509"/>
              <a:ext cx="6160" cy="266274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6AF575F-481E-0CA8-F216-C401C88299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97673" y="4767210"/>
              <a:ext cx="12369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ED89EAB-8746-180F-61AE-0FE5DB578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1250" y="4765177"/>
              <a:ext cx="12369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7311413-6070-006F-8CD8-D05C318E2C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4620" y="4768507"/>
              <a:ext cx="12369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531DE4A-6C28-5144-4E03-1B31C53A3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99885" y="4766320"/>
              <a:ext cx="12369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01CF6BD-F50A-9681-DA95-CFE1079CE4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5846" y="5544904"/>
              <a:ext cx="12369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A406F1C-1552-E579-E722-A4D27CB81D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0103" y="5557824"/>
              <a:ext cx="12369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FAC8DFB-418F-40A5-73C6-9F5780397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71272" y="5538927"/>
              <a:ext cx="12369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97799B4-F043-16A0-0DB8-8295C884C9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92940" y="5542509"/>
              <a:ext cx="12369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61812E9-0734-0971-4D3E-C89C12A975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01191" y="5542445"/>
              <a:ext cx="123698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324A6B4-E086-21DF-2EC6-859B25B46FE3}"/>
                </a:ext>
                <a:ext uri="{147F2762-F138-4A5C-976F-8EAC2B608ADB}">
                  <a16:predDERef xmlns:a16="http://schemas.microsoft.com/office/drawing/2014/main" pred="{D29EAA40-A631-4632-9FFD-D128E0270E6B}"/>
                </a:ext>
              </a:extLst>
            </p:cNvPr>
            <p:cNvCxnSpPr>
              <a:cxnSpLocks/>
            </p:cNvCxnSpPr>
            <p:nvPr/>
          </p:nvCxnSpPr>
          <p:spPr>
            <a:xfrm>
              <a:off x="12535504" y="4661644"/>
              <a:ext cx="0" cy="269160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1D99FAF-100E-5AEC-6936-704435D78FB0}"/>
              </a:ext>
            </a:extLst>
          </p:cNvPr>
          <p:cNvGrpSpPr/>
          <p:nvPr/>
        </p:nvGrpSpPr>
        <p:grpSpPr>
          <a:xfrm>
            <a:off x="6965311" y="14534542"/>
            <a:ext cx="16175942" cy="2765462"/>
            <a:chOff x="6994238" y="13671429"/>
            <a:chExt cx="16175942" cy="249940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D90108-3820-C004-7601-7C627C97F674}"/>
                </a:ext>
              </a:extLst>
            </p:cNvPr>
            <p:cNvGrpSpPr/>
            <p:nvPr/>
          </p:nvGrpSpPr>
          <p:grpSpPr>
            <a:xfrm>
              <a:off x="6994238" y="14044757"/>
              <a:ext cx="16175942" cy="2126080"/>
              <a:chOff x="6841016" y="16484061"/>
              <a:chExt cx="16175942" cy="2126080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90BAD47-70F0-7500-C70A-9293FE6B90B7}"/>
                  </a:ext>
                </a:extLst>
              </p:cNvPr>
              <p:cNvSpPr txBox="1"/>
              <p:nvPr/>
            </p:nvSpPr>
            <p:spPr>
              <a:xfrm rot="16200000">
                <a:off x="6106343" y="17567690"/>
                <a:ext cx="1777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b="1" dirty="0"/>
              </a:p>
            </p:txBody>
          </p:sp>
          <p:graphicFrame>
            <p:nvGraphicFramePr>
              <p:cNvPr id="1058" name="Chart 1057">
                <a:extLst>
                  <a:ext uri="{FF2B5EF4-FFF2-40B4-BE49-F238E27FC236}">
                    <a16:creationId xmlns:a16="http://schemas.microsoft.com/office/drawing/2014/main" id="{83D0322D-CBF3-40B6-B899-5E5F90736B85}"/>
                  </a:ext>
                  <a:ext uri="{147F2762-F138-4A5C-976F-8EAC2B608ADB}">
                    <a16:predDERef xmlns:a16="http://schemas.microsoft.com/office/drawing/2014/main" pred="{FD6C94BB-D5A3-424C-AED6-B4E1DE9E02D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0362416"/>
                  </p:ext>
                </p:extLst>
              </p:nvPr>
            </p:nvGraphicFramePr>
            <p:xfrm>
              <a:off x="19633678" y="16484061"/>
              <a:ext cx="3383280" cy="2103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1059" name="Chart 1058">
                <a:extLst>
                  <a:ext uri="{FF2B5EF4-FFF2-40B4-BE49-F238E27FC236}">
                    <a16:creationId xmlns:a16="http://schemas.microsoft.com/office/drawing/2014/main" id="{FD6C94BB-D5A3-424C-AED6-B4E1DE9E02D2}"/>
                  </a:ext>
                  <a:ext uri="{147F2762-F138-4A5C-976F-8EAC2B608ADB}">
                    <a16:predDERef xmlns:a16="http://schemas.microsoft.com/office/drawing/2014/main" pred="{E5ACDED5-90F1-471F-BABD-9CB2FEED357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0995307"/>
                  </p:ext>
                </p:extLst>
              </p:nvPr>
            </p:nvGraphicFramePr>
            <p:xfrm>
              <a:off x="16477820" y="16484061"/>
              <a:ext cx="3383280" cy="2103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1060" name="Chart 1059">
                <a:extLst>
                  <a:ext uri="{FF2B5EF4-FFF2-40B4-BE49-F238E27FC236}">
                    <a16:creationId xmlns:a16="http://schemas.microsoft.com/office/drawing/2014/main" id="{27946D86-0D78-4E18-9857-C45A289FE1AF}"/>
                  </a:ext>
                  <a:ext uri="{147F2762-F138-4A5C-976F-8EAC2B608ADB}">
                    <a16:predDERef xmlns:a16="http://schemas.microsoft.com/office/drawing/2014/main" pred="{1095AA10-A567-B064-47ED-3C4120C8820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7042645"/>
                  </p:ext>
                </p:extLst>
              </p:nvPr>
            </p:nvGraphicFramePr>
            <p:xfrm>
              <a:off x="7027079" y="16490533"/>
              <a:ext cx="3383280" cy="2103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1062" name="Chart 1061">
                <a:extLst>
                  <a:ext uri="{FF2B5EF4-FFF2-40B4-BE49-F238E27FC236}">
                    <a16:creationId xmlns:a16="http://schemas.microsoft.com/office/drawing/2014/main" id="{E5ACDED5-90F1-471F-BABD-9CB2FEED357B}"/>
                  </a:ext>
                  <a:ext uri="{147F2762-F138-4A5C-976F-8EAC2B608ADB}">
                    <a16:predDERef xmlns:a16="http://schemas.microsoft.com/office/drawing/2014/main" pred="{E38D67CD-6E7C-4005-A9BE-79C5E02A316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05183489"/>
                  </p:ext>
                </p:extLst>
              </p:nvPr>
            </p:nvGraphicFramePr>
            <p:xfrm>
              <a:off x="13321963" y="16484061"/>
              <a:ext cx="3383280" cy="2103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1066" name="Chart 1065">
                <a:extLst>
                  <a:ext uri="{FF2B5EF4-FFF2-40B4-BE49-F238E27FC236}">
                    <a16:creationId xmlns:a16="http://schemas.microsoft.com/office/drawing/2014/main" id="{E38D67CD-6E7C-4005-A9BE-79C5E02A316B}"/>
                  </a:ext>
                  <a:ext uri="{147F2762-F138-4A5C-976F-8EAC2B608ADB}">
                    <a16:predDERef xmlns:a16="http://schemas.microsoft.com/office/drawing/2014/main" pred="{27946D86-0D78-4E18-9857-C45A289FE1A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5062944"/>
                  </p:ext>
                </p:extLst>
              </p:nvPr>
            </p:nvGraphicFramePr>
            <p:xfrm>
              <a:off x="10166106" y="16484061"/>
              <a:ext cx="3383280" cy="21031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50B94E0-FD1B-CA61-410D-852AD8C3CE5C}"/>
                </a:ext>
              </a:extLst>
            </p:cNvPr>
            <p:cNvSpPr txBox="1"/>
            <p:nvPr/>
          </p:nvSpPr>
          <p:spPr>
            <a:xfrm>
              <a:off x="8083309" y="13671429"/>
              <a:ext cx="2699017" cy="472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Screening-Cognitive</a:t>
              </a:r>
            </a:p>
            <a:p>
              <a:endParaRPr lang="en-US" sz="1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035E91-EA8C-1703-4783-FEF2AC2D6DE8}"/>
                </a:ext>
              </a:extLst>
            </p:cNvPr>
            <p:cNvSpPr txBox="1"/>
            <p:nvPr/>
          </p:nvSpPr>
          <p:spPr>
            <a:xfrm>
              <a:off x="10635567" y="13671429"/>
              <a:ext cx="3166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Screening-Receptive Communication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461303B-DA7E-52C6-67C6-6BCB2246737E}"/>
                </a:ext>
              </a:extLst>
            </p:cNvPr>
            <p:cNvSpPr txBox="1"/>
            <p:nvPr/>
          </p:nvSpPr>
          <p:spPr>
            <a:xfrm>
              <a:off x="14077804" y="13671429"/>
              <a:ext cx="2825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Screening-Expressive Communication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4ADBC68-F74D-0988-7B2E-D35662CAE83B}"/>
                </a:ext>
              </a:extLst>
            </p:cNvPr>
            <p:cNvSpPr txBox="1"/>
            <p:nvPr/>
          </p:nvSpPr>
          <p:spPr>
            <a:xfrm>
              <a:off x="17560950" y="13671429"/>
              <a:ext cx="28250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Screening- Fine Motor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E0F917C-8753-C230-B559-20AC88EFCB0E}"/>
                </a:ext>
              </a:extLst>
            </p:cNvPr>
            <p:cNvSpPr txBox="1"/>
            <p:nvPr/>
          </p:nvSpPr>
          <p:spPr>
            <a:xfrm>
              <a:off x="20748169" y="13671429"/>
              <a:ext cx="22189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Screening-Gross Motor</a:t>
              </a:r>
            </a:p>
          </p:txBody>
        </p:sp>
      </p:grpSp>
      <p:sp>
        <p:nvSpPr>
          <p:cNvPr id="1037" name="Rectangle 1">
            <a:extLst>
              <a:ext uri="{FF2B5EF4-FFF2-40B4-BE49-F238E27FC236}">
                <a16:creationId xmlns:a16="http://schemas.microsoft.com/office/drawing/2014/main" id="{645FA3AA-5031-0BD0-F9A1-FC508022A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5D554E90-D825-350C-9D29-D7DC3C554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743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04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490E415-78A2-F48F-3497-86FA43E324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05632" y="1166580"/>
            <a:ext cx="1788693" cy="1685256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4A832EA-D750-770B-8501-4F93E46D959D}"/>
              </a:ext>
            </a:extLst>
          </p:cNvPr>
          <p:cNvGrpSpPr/>
          <p:nvPr/>
        </p:nvGrpSpPr>
        <p:grpSpPr>
          <a:xfrm>
            <a:off x="7443510" y="8210932"/>
            <a:ext cx="13144533" cy="2831863"/>
            <a:chOff x="7187117" y="8150318"/>
            <a:chExt cx="13144533" cy="28318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92CF75-C8A4-797E-F06E-79E0C90EF28B}"/>
                </a:ext>
              </a:extLst>
            </p:cNvPr>
            <p:cNvSpPr/>
            <p:nvPr/>
          </p:nvSpPr>
          <p:spPr>
            <a:xfrm>
              <a:off x="7225911" y="8155231"/>
              <a:ext cx="320040" cy="320040"/>
            </a:xfrm>
            <a:prstGeom prst="ellipse">
              <a:avLst/>
            </a:prstGeom>
            <a:solidFill>
              <a:srgbClr val="F7C142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8B77EDA-45EB-CDEF-996B-729D6932AECF}"/>
                </a:ext>
              </a:extLst>
            </p:cNvPr>
            <p:cNvSpPr/>
            <p:nvPr/>
          </p:nvSpPr>
          <p:spPr>
            <a:xfrm>
              <a:off x="20011610" y="10662141"/>
              <a:ext cx="320040" cy="320040"/>
            </a:xfrm>
            <a:prstGeom prst="ellipse">
              <a:avLst/>
            </a:prstGeom>
            <a:solidFill>
              <a:srgbClr val="F7C142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FE565DC-9215-4647-0AE6-BA64086289E4}"/>
                </a:ext>
              </a:extLst>
            </p:cNvPr>
            <p:cNvSpPr/>
            <p:nvPr/>
          </p:nvSpPr>
          <p:spPr>
            <a:xfrm>
              <a:off x="16879240" y="10662141"/>
              <a:ext cx="320040" cy="320040"/>
            </a:xfrm>
            <a:prstGeom prst="ellipse">
              <a:avLst/>
            </a:prstGeom>
            <a:solidFill>
              <a:srgbClr val="F7C142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B6A8FA0-2E64-EB64-8519-29E178B7367E}"/>
                </a:ext>
              </a:extLst>
            </p:cNvPr>
            <p:cNvSpPr/>
            <p:nvPr/>
          </p:nvSpPr>
          <p:spPr>
            <a:xfrm>
              <a:off x="19977743" y="8161960"/>
              <a:ext cx="320040" cy="320040"/>
            </a:xfrm>
            <a:prstGeom prst="ellipse">
              <a:avLst/>
            </a:prstGeom>
            <a:solidFill>
              <a:srgbClr val="F7C142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EC85C64-A993-C591-374A-5A623F21F837}"/>
                </a:ext>
              </a:extLst>
            </p:cNvPr>
            <p:cNvSpPr/>
            <p:nvPr/>
          </p:nvSpPr>
          <p:spPr>
            <a:xfrm>
              <a:off x="13421358" y="10662141"/>
              <a:ext cx="320040" cy="320040"/>
            </a:xfrm>
            <a:prstGeom prst="ellipse">
              <a:avLst/>
            </a:prstGeom>
            <a:solidFill>
              <a:srgbClr val="F7C142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C4707A6-CA76-B7FA-9FAA-6BBCC5041396}"/>
                </a:ext>
              </a:extLst>
            </p:cNvPr>
            <p:cNvSpPr/>
            <p:nvPr/>
          </p:nvSpPr>
          <p:spPr>
            <a:xfrm>
              <a:off x="16855580" y="8174194"/>
              <a:ext cx="320040" cy="320040"/>
            </a:xfrm>
            <a:prstGeom prst="ellipse">
              <a:avLst/>
            </a:prstGeom>
            <a:solidFill>
              <a:srgbClr val="F7C142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16B557-8EAF-307D-F7E5-D2218DF966D1}"/>
                </a:ext>
              </a:extLst>
            </p:cNvPr>
            <p:cNvSpPr/>
            <p:nvPr/>
          </p:nvSpPr>
          <p:spPr>
            <a:xfrm>
              <a:off x="10328330" y="10662141"/>
              <a:ext cx="320040" cy="320040"/>
            </a:xfrm>
            <a:prstGeom prst="ellipse">
              <a:avLst/>
            </a:prstGeom>
            <a:solidFill>
              <a:srgbClr val="F7C142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0678E12-6904-5C6D-859C-0FAE0EB012B1}"/>
                </a:ext>
              </a:extLst>
            </p:cNvPr>
            <p:cNvSpPr/>
            <p:nvPr/>
          </p:nvSpPr>
          <p:spPr>
            <a:xfrm>
              <a:off x="7187117" y="10662141"/>
              <a:ext cx="320040" cy="320040"/>
            </a:xfrm>
            <a:prstGeom prst="ellipse">
              <a:avLst/>
            </a:prstGeom>
            <a:solidFill>
              <a:srgbClr val="F7C142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8079987-9AD6-0E94-9EA7-3FB79307C8A9}"/>
                </a:ext>
              </a:extLst>
            </p:cNvPr>
            <p:cNvSpPr/>
            <p:nvPr/>
          </p:nvSpPr>
          <p:spPr>
            <a:xfrm>
              <a:off x="13440936" y="8174194"/>
              <a:ext cx="320040" cy="320040"/>
            </a:xfrm>
            <a:prstGeom prst="ellipse">
              <a:avLst/>
            </a:prstGeom>
            <a:solidFill>
              <a:srgbClr val="F7C142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1323D47-ABB9-8655-4C82-4BEDF9C870DD}"/>
                </a:ext>
              </a:extLst>
            </p:cNvPr>
            <p:cNvSpPr/>
            <p:nvPr/>
          </p:nvSpPr>
          <p:spPr>
            <a:xfrm>
              <a:off x="10303411" y="8150318"/>
              <a:ext cx="320040" cy="320040"/>
            </a:xfrm>
            <a:prstGeom prst="ellipse">
              <a:avLst/>
            </a:prstGeom>
            <a:solidFill>
              <a:srgbClr val="F7C142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228EAF9-5A52-59D6-5DC1-6FEC4305CD23}"/>
              </a:ext>
            </a:extLst>
          </p:cNvPr>
          <p:cNvGrpSpPr/>
          <p:nvPr/>
        </p:nvGrpSpPr>
        <p:grpSpPr>
          <a:xfrm>
            <a:off x="7090661" y="8215616"/>
            <a:ext cx="16055429" cy="4999614"/>
            <a:chOff x="6817557" y="8157579"/>
            <a:chExt cx="16113279" cy="494955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A45FF50-66E5-AE71-45D5-78B2B9D760BA}"/>
                </a:ext>
              </a:extLst>
            </p:cNvPr>
            <p:cNvGrpSpPr/>
            <p:nvPr/>
          </p:nvGrpSpPr>
          <p:grpSpPr>
            <a:xfrm>
              <a:off x="6817557" y="8412732"/>
              <a:ext cx="16113279" cy="4694406"/>
              <a:chOff x="7016212" y="8177669"/>
              <a:chExt cx="16113279" cy="469440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A44AEFD-2D4B-A595-FA45-1D428A6934F9}"/>
                  </a:ext>
                </a:extLst>
              </p:cNvPr>
              <p:cNvGrpSpPr/>
              <p:nvPr/>
            </p:nvGrpSpPr>
            <p:grpSpPr>
              <a:xfrm>
                <a:off x="7029460" y="8177669"/>
                <a:ext cx="16095596" cy="2132114"/>
                <a:chOff x="7029460" y="8177669"/>
                <a:chExt cx="16095596" cy="2132114"/>
              </a:xfrm>
            </p:grpSpPr>
            <p:graphicFrame>
              <p:nvGraphicFramePr>
                <p:cNvPr id="116" name="Chart 115">
                  <a:extLst>
                    <a:ext uri="{FF2B5EF4-FFF2-40B4-BE49-F238E27FC236}">
                      <a16:creationId xmlns:a16="http://schemas.microsoft.com/office/drawing/2014/main" id="{E9FD0CCD-4544-4F6F-95D3-4549F9B891C1}"/>
                    </a:ext>
                    <a:ext uri="{147F2762-F138-4A5C-976F-8EAC2B608ADB}">
                      <a16:predDERef xmlns:a16="http://schemas.microsoft.com/office/drawing/2014/main" pred="{D7366597-E7EA-4830-8DBF-039D8B86C8E8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61127912"/>
                    </p:ext>
                  </p:extLst>
                </p:nvPr>
              </p:nvGraphicFramePr>
              <p:xfrm>
                <a:off x="7029460" y="8177669"/>
                <a:ext cx="3291840" cy="192024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2"/>
                </a:graphicData>
              </a:graphic>
            </p:graphicFrame>
            <p:graphicFrame>
              <p:nvGraphicFramePr>
                <p:cNvPr id="118" name="Chart 117">
                  <a:extLst>
                    <a:ext uri="{FF2B5EF4-FFF2-40B4-BE49-F238E27FC236}">
                      <a16:creationId xmlns:a16="http://schemas.microsoft.com/office/drawing/2014/main" id="{179E82A5-069B-43DA-B36E-9252A122B946}"/>
                    </a:ext>
                    <a:ext uri="{147F2762-F138-4A5C-976F-8EAC2B608ADB}">
                      <a16:predDERef xmlns:a16="http://schemas.microsoft.com/office/drawing/2014/main" pred="{2F69CC3C-A718-4071-B3E8-3DE2AED45C84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196504594"/>
                    </p:ext>
                  </p:extLst>
                </p:nvPr>
              </p:nvGraphicFramePr>
              <p:xfrm>
                <a:off x="10140637" y="8216325"/>
                <a:ext cx="3291840" cy="190346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3"/>
                </a:graphicData>
              </a:graphic>
            </p:graphicFrame>
            <p:graphicFrame>
              <p:nvGraphicFramePr>
                <p:cNvPr id="119" name="Chart 118">
                  <a:extLst>
                    <a:ext uri="{FF2B5EF4-FFF2-40B4-BE49-F238E27FC236}">
                      <a16:creationId xmlns:a16="http://schemas.microsoft.com/office/drawing/2014/main" id="{2741DF71-09F2-4FE3-A3C9-0DFDA057F944}"/>
                    </a:ext>
                    <a:ext uri="{147F2762-F138-4A5C-976F-8EAC2B608ADB}">
                      <a16:predDERef xmlns:a16="http://schemas.microsoft.com/office/drawing/2014/main" pred="{B70F3EFA-E269-4118-A7DA-4773385FEAEE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332552773"/>
                    </p:ext>
                  </p:extLst>
                </p:nvPr>
              </p:nvGraphicFramePr>
              <p:xfrm>
                <a:off x="13312528" y="8365218"/>
                <a:ext cx="3291840" cy="194456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4"/>
                </a:graphicData>
              </a:graphic>
            </p:graphicFrame>
            <p:graphicFrame>
              <p:nvGraphicFramePr>
                <p:cNvPr id="120" name="Chart 119">
                  <a:extLst>
                    <a:ext uri="{FF2B5EF4-FFF2-40B4-BE49-F238E27FC236}">
                      <a16:creationId xmlns:a16="http://schemas.microsoft.com/office/drawing/2014/main" id="{7A0562E4-7609-4CC2-872A-7E01D7A72AE1}"/>
                    </a:ext>
                    <a:ext uri="{147F2762-F138-4A5C-976F-8EAC2B608ADB}">
                      <a16:predDERef xmlns:a16="http://schemas.microsoft.com/office/drawing/2014/main" pred="{81F5AA97-E017-473D-AAF0-6A3A31A5BA1E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615681943"/>
                    </p:ext>
                  </p:extLst>
                </p:nvPr>
              </p:nvGraphicFramePr>
              <p:xfrm>
                <a:off x="16706235" y="8365218"/>
                <a:ext cx="3291840" cy="191490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5"/>
                </a:graphicData>
              </a:graphic>
            </p:graphicFrame>
            <p:graphicFrame>
              <p:nvGraphicFramePr>
                <p:cNvPr id="121" name="Chart 120">
                  <a:extLst>
                    <a:ext uri="{FF2B5EF4-FFF2-40B4-BE49-F238E27FC236}">
                      <a16:creationId xmlns:a16="http://schemas.microsoft.com/office/drawing/2014/main" id="{1095AA10-A567-B064-47ED-3C4120C8820E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562617624"/>
                    </p:ext>
                  </p:extLst>
                </p:nvPr>
              </p:nvGraphicFramePr>
              <p:xfrm>
                <a:off x="19833216" y="8344329"/>
                <a:ext cx="3291840" cy="176756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6"/>
                </a:graphicData>
              </a:graphic>
            </p:graphicFrame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B5D8437-9A68-51D6-774F-25CDB593D68B}"/>
                  </a:ext>
                </a:extLst>
              </p:cNvPr>
              <p:cNvGrpSpPr/>
              <p:nvPr/>
            </p:nvGrpSpPr>
            <p:grpSpPr>
              <a:xfrm>
                <a:off x="7016212" y="10739597"/>
                <a:ext cx="16113279" cy="2132478"/>
                <a:chOff x="7016212" y="10739597"/>
                <a:chExt cx="16113279" cy="2132478"/>
              </a:xfrm>
            </p:grpSpPr>
            <p:graphicFrame>
              <p:nvGraphicFramePr>
                <p:cNvPr id="124" name="Chart 123">
                  <a:extLst>
                    <a:ext uri="{FF2B5EF4-FFF2-40B4-BE49-F238E27FC236}">
                      <a16:creationId xmlns:a16="http://schemas.microsoft.com/office/drawing/2014/main" id="{CB43813E-2A8D-493B-9050-BA0B1DF9B6FC}"/>
                    </a:ext>
                    <a:ext uri="{147F2762-F138-4A5C-976F-8EAC2B608ADB}">
                      <a16:predDERef xmlns:a16="http://schemas.microsoft.com/office/drawing/2014/main" pred="{5DB025FF-490F-4934-B750-37A1708EB9CA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664982460"/>
                    </p:ext>
                  </p:extLst>
                </p:nvPr>
              </p:nvGraphicFramePr>
              <p:xfrm>
                <a:off x="7016212" y="10776930"/>
                <a:ext cx="3291840" cy="208754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7"/>
                </a:graphicData>
              </a:graphic>
            </p:graphicFrame>
            <p:graphicFrame>
              <p:nvGraphicFramePr>
                <p:cNvPr id="125" name="Chart 124">
                  <a:extLst>
                    <a:ext uri="{FF2B5EF4-FFF2-40B4-BE49-F238E27FC236}">
                      <a16:creationId xmlns:a16="http://schemas.microsoft.com/office/drawing/2014/main" id="{BF374899-8F02-4B4A-88C0-198725D260C9}"/>
                    </a:ext>
                    <a:ext uri="{147F2762-F138-4A5C-976F-8EAC2B608ADB}">
                      <a16:predDERef xmlns:a16="http://schemas.microsoft.com/office/drawing/2014/main" pred="{1122922E-471A-4445-85EC-3655075B68F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202223242"/>
                    </p:ext>
                  </p:extLst>
                </p:nvPr>
              </p:nvGraphicFramePr>
              <p:xfrm>
                <a:off x="10156959" y="10755026"/>
                <a:ext cx="3291840" cy="211704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8"/>
                </a:graphicData>
              </a:graphic>
            </p:graphicFrame>
            <p:graphicFrame>
              <p:nvGraphicFramePr>
                <p:cNvPr id="126" name="Chart 125">
                  <a:extLst>
                    <a:ext uri="{FF2B5EF4-FFF2-40B4-BE49-F238E27FC236}">
                      <a16:creationId xmlns:a16="http://schemas.microsoft.com/office/drawing/2014/main" id="{DCCED08B-2B96-41D8-ABAA-FB12258FB936}"/>
                    </a:ext>
                    <a:ext uri="{147F2762-F138-4A5C-976F-8EAC2B608ADB}">
                      <a16:predDERef xmlns:a16="http://schemas.microsoft.com/office/drawing/2014/main" pred="{66A7C671-6C3E-4A40-BD6D-4A2E46082EC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69790881"/>
                    </p:ext>
                  </p:extLst>
                </p:nvPr>
              </p:nvGraphicFramePr>
              <p:xfrm>
                <a:off x="13252300" y="10739597"/>
                <a:ext cx="3291840" cy="212906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9"/>
                </a:graphicData>
              </a:graphic>
            </p:graphicFrame>
            <p:graphicFrame>
              <p:nvGraphicFramePr>
                <p:cNvPr id="127" name="Chart 126">
                  <a:extLst>
                    <a:ext uri="{FF2B5EF4-FFF2-40B4-BE49-F238E27FC236}">
                      <a16:creationId xmlns:a16="http://schemas.microsoft.com/office/drawing/2014/main" id="{A6DF51D7-2A84-4FB3-9AF5-CBA73AA9BA3E}"/>
                    </a:ext>
                    <a:ext uri="{147F2762-F138-4A5C-976F-8EAC2B608ADB}">
                      <a16:predDERef xmlns:a16="http://schemas.microsoft.com/office/drawing/2014/main" pred="{AF7E4406-0956-462B-B475-CD0C96625FA7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796102307"/>
                    </p:ext>
                  </p:extLst>
                </p:nvPr>
              </p:nvGraphicFramePr>
              <p:xfrm>
                <a:off x="16705907" y="10750644"/>
                <a:ext cx="3291840" cy="211382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0"/>
                </a:graphicData>
              </a:graphic>
            </p:graphicFrame>
            <p:graphicFrame>
              <p:nvGraphicFramePr>
                <p:cNvPr id="1024" name="Chart 1023">
                  <a:extLst>
                    <a:ext uri="{FF2B5EF4-FFF2-40B4-BE49-F238E27FC236}">
                      <a16:creationId xmlns:a16="http://schemas.microsoft.com/office/drawing/2014/main" id="{A2DD26C3-DCB5-4117-B27E-0F148C2F82B2}"/>
                    </a:ext>
                    <a:ext uri="{147F2762-F138-4A5C-976F-8EAC2B608ADB}">
                      <a16:predDERef xmlns:a16="http://schemas.microsoft.com/office/drawing/2014/main" pred="{09D53E08-A6A4-4BA7-815D-56076B893338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052251609"/>
                    </p:ext>
                  </p:extLst>
                </p:nvPr>
              </p:nvGraphicFramePr>
              <p:xfrm>
                <a:off x="19837651" y="10750644"/>
                <a:ext cx="3291840" cy="211382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1"/>
                </a:graphicData>
              </a:graphic>
            </p:graphicFrame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0CE577-E335-E5F1-FA80-4FFCC6052DC4}"/>
                </a:ext>
              </a:extLst>
            </p:cNvPr>
            <p:cNvSpPr txBox="1"/>
            <p:nvPr/>
          </p:nvSpPr>
          <p:spPr>
            <a:xfrm>
              <a:off x="7256154" y="8168622"/>
              <a:ext cx="195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96F242-6C31-3AC5-EEB1-99B87912E46A}"/>
                </a:ext>
              </a:extLst>
            </p:cNvPr>
            <p:cNvSpPr txBox="1"/>
            <p:nvPr/>
          </p:nvSpPr>
          <p:spPr>
            <a:xfrm>
              <a:off x="10317890" y="8157579"/>
              <a:ext cx="331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II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3A98E8F-5CD3-7346-813F-C6CE454FE7BD}"/>
                </a:ext>
              </a:extLst>
            </p:cNvPr>
            <p:cNvSpPr txBox="1"/>
            <p:nvPr/>
          </p:nvSpPr>
          <p:spPr>
            <a:xfrm>
              <a:off x="13441483" y="8178159"/>
              <a:ext cx="487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III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586099-D5AD-5804-00A9-FCB2044CED54}"/>
                </a:ext>
              </a:extLst>
            </p:cNvPr>
            <p:cNvSpPr txBox="1"/>
            <p:nvPr/>
          </p:nvSpPr>
          <p:spPr>
            <a:xfrm>
              <a:off x="7157079" y="10648298"/>
              <a:ext cx="468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VI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0BFC641-7A3E-26D9-44C3-0E1802EFE78A}"/>
                </a:ext>
              </a:extLst>
            </p:cNvPr>
            <p:cNvSpPr txBox="1"/>
            <p:nvPr/>
          </p:nvSpPr>
          <p:spPr>
            <a:xfrm>
              <a:off x="10279741" y="10649259"/>
              <a:ext cx="5408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VII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95C0023-8C80-A101-7ACD-D405EE6A5BF8}"/>
                </a:ext>
              </a:extLst>
            </p:cNvPr>
            <p:cNvSpPr txBox="1"/>
            <p:nvPr/>
          </p:nvSpPr>
          <p:spPr>
            <a:xfrm>
              <a:off x="13370452" y="10641335"/>
              <a:ext cx="4859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VIII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6784CC-50F1-831C-1984-89A622138042}"/>
                </a:ext>
              </a:extLst>
            </p:cNvPr>
            <p:cNvSpPr txBox="1"/>
            <p:nvPr/>
          </p:nvSpPr>
          <p:spPr>
            <a:xfrm>
              <a:off x="16887261" y="10645135"/>
              <a:ext cx="463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IX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BA67779-E25C-E94A-EBD2-D7E5F3824CDF}"/>
                </a:ext>
              </a:extLst>
            </p:cNvPr>
            <p:cNvSpPr txBox="1"/>
            <p:nvPr/>
          </p:nvSpPr>
          <p:spPr>
            <a:xfrm>
              <a:off x="16858333" y="8182443"/>
              <a:ext cx="576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IV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0395554-5222-D05E-B75F-7F486093B2BA}"/>
                </a:ext>
              </a:extLst>
            </p:cNvPr>
            <p:cNvSpPr txBox="1"/>
            <p:nvPr/>
          </p:nvSpPr>
          <p:spPr>
            <a:xfrm>
              <a:off x="20012852" y="8167240"/>
              <a:ext cx="331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V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3FB1ADD-98BF-8422-3CAC-87BA5B96A33B}"/>
                </a:ext>
              </a:extLst>
            </p:cNvPr>
            <p:cNvSpPr txBox="1"/>
            <p:nvPr/>
          </p:nvSpPr>
          <p:spPr>
            <a:xfrm>
              <a:off x="20051219" y="10649568"/>
              <a:ext cx="331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X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326C2745-3596-93D8-8D56-B8287F6E8969}"/>
              </a:ext>
            </a:extLst>
          </p:cNvPr>
          <p:cNvSpPr txBox="1"/>
          <p:nvPr/>
        </p:nvSpPr>
        <p:spPr>
          <a:xfrm rot="16200000">
            <a:off x="6398625" y="9178223"/>
            <a:ext cx="120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Full Bayley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3C072B8-5B05-C984-6B21-67CF06E3AC84}"/>
              </a:ext>
            </a:extLst>
          </p:cNvPr>
          <p:cNvSpPr txBox="1"/>
          <p:nvPr/>
        </p:nvSpPr>
        <p:spPr>
          <a:xfrm rot="16200000">
            <a:off x="6412075" y="11633777"/>
            <a:ext cx="118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Full Bayley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A4F6075-118E-63FF-96FB-BE3A5E00F5F1}"/>
              </a:ext>
            </a:extLst>
          </p:cNvPr>
          <p:cNvCxnSpPr>
            <a:cxnSpLocks/>
          </p:cNvCxnSpPr>
          <p:nvPr/>
        </p:nvCxnSpPr>
        <p:spPr>
          <a:xfrm flipH="1">
            <a:off x="11437290" y="4795189"/>
            <a:ext cx="12369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3" name="TextBox 1042">
            <a:extLst>
              <a:ext uri="{FF2B5EF4-FFF2-40B4-BE49-F238E27FC236}">
                <a16:creationId xmlns:a16="http://schemas.microsoft.com/office/drawing/2014/main" id="{7B229B78-4CA1-DB87-AD76-A10C9481CBCE}"/>
              </a:ext>
            </a:extLst>
          </p:cNvPr>
          <p:cNvSpPr txBox="1"/>
          <p:nvPr/>
        </p:nvSpPr>
        <p:spPr>
          <a:xfrm rot="16200000">
            <a:off x="5298148" y="5772563"/>
            <a:ext cx="3452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% of children in each risk category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C14780DB-62A7-25B4-B443-C23D06CB2CCE}"/>
              </a:ext>
            </a:extLst>
          </p:cNvPr>
          <p:cNvSpPr txBox="1"/>
          <p:nvPr/>
        </p:nvSpPr>
        <p:spPr>
          <a:xfrm rot="16200000">
            <a:off x="6294606" y="15905313"/>
            <a:ext cx="1414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% of children</a:t>
            </a:r>
          </a:p>
        </p:txBody>
      </p:sp>
    </p:spTree>
    <p:extLst>
      <p:ext uri="{BB962C8B-B14F-4D97-AF65-F5344CB8AC3E}">
        <p14:creationId xmlns:p14="http://schemas.microsoft.com/office/powerpoint/2010/main" val="125025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826</Words>
  <Application>Microsoft Office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Roboto Black</vt:lpstr>
      <vt:lpstr>Wingdings</vt:lpstr>
      <vt:lpstr>Office Theme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Teresa Ruggle</dc:creator>
  <cp:lastModifiedBy>Ashouri Mirsadeghi, Narjes</cp:lastModifiedBy>
  <cp:revision>1</cp:revision>
  <cp:lastPrinted>2026-04-02T19:12:24Z</cp:lastPrinted>
  <dcterms:created xsi:type="dcterms:W3CDTF">2014-02-18T19:43:21Z</dcterms:created>
  <dcterms:modified xsi:type="dcterms:W3CDTF">2026-04-03T15:06:24Z</dcterms:modified>
</cp:coreProperties>
</file>